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8"/>
  </p:notesMasterIdLst>
  <p:sldIdLst>
    <p:sldId id="301" r:id="rId6"/>
    <p:sldId id="304" r:id="rId7"/>
    <p:sldId id="305" r:id="rId8"/>
    <p:sldId id="307" r:id="rId9"/>
    <p:sldId id="308" r:id="rId10"/>
    <p:sldId id="288" r:id="rId11"/>
    <p:sldId id="289" r:id="rId12"/>
    <p:sldId id="295" r:id="rId13"/>
    <p:sldId id="290" r:id="rId14"/>
    <p:sldId id="291" r:id="rId15"/>
    <p:sldId id="292" r:id="rId16"/>
    <p:sldId id="293" r:id="rId17"/>
    <p:sldId id="294" r:id="rId18"/>
    <p:sldId id="296" r:id="rId19"/>
    <p:sldId id="298" r:id="rId20"/>
    <p:sldId id="299" r:id="rId21"/>
    <p:sldId id="297" r:id="rId22"/>
    <p:sldId id="278" r:id="rId23"/>
    <p:sldId id="279" r:id="rId24"/>
    <p:sldId id="287" r:id="rId25"/>
    <p:sldId id="310" r:id="rId26"/>
    <p:sldId id="30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522447-6F48-A56E-77C4-DC4A3BF66312}" name="Victoria Burton" initials="VB" userId="S::v.burton@nhm.ac.uk::8d433e91-4f94-4a72-9b6d-4acffa69805e" providerId="AD"/>
  <p188:author id="{F02D4FA0-1B63-1F66-A049-C0E64C246E4B}" name="Holly Temple" initials="HT" userId="S::hollytemple_rhs.org.uk#ext#@nhm.ac.uk::5b5f6386-3222-459c-bd6f-701a5a7b6f18" providerId="AD"/>
  <p188:author id="{60B53EA7-9EB1-68F3-574F-83CFD0FC7AF4}" name="Laura Jacklin" initials="LJ" userId="S::l.jacklin@nhm.ac.uk::cb1cfb33-860f-4ea6-bb17-3eebe125278e" providerId="AD"/>
  <p188:author id="{34B494A7-37BD-DEAB-0C47-B4F4344F39A7}" name="Thomas Lawrence" initials="TL" userId="S::thomas.lawrence@nhm.ac.uk::16e6507e-e926-48d1-82f8-5571f26025bd" providerId="AD"/>
  <p188:author id="{63500DC7-FC8D-0206-3E07-1CEA0F67B29F}" name="Victor Heng" initials="VH" userId="S::v.heng@nhm.ac.uk::fc4ad821-ae55-430e-b30a-62deb02494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8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83E1DB-487B-974D-0761-BF0161A70563}" v="163" dt="2026-04-16T13:53:36.129"/>
    <p1510:client id="{76BECEF5-6892-B348-0A0E-04142FD7B830}" v="1" dt="2026-04-17T09:41:23.4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82751" autoAdjust="0"/>
  </p:normalViewPr>
  <p:slideViewPr>
    <p:cSldViewPr snapToGrid="0">
      <p:cViewPr varScale="1">
        <p:scale>
          <a:sx n="91" d="100"/>
          <a:sy n="91" d="100"/>
        </p:scale>
        <p:origin x="10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Lawrence" userId="S::thomas.lawrence@nhm.ac.uk::16e6507e-e926-48d1-82f8-5571f26025bd" providerId="AD" clId="Web-{4283E1DB-487B-974D-0761-BF0161A70563}"/>
    <pc:docChg chg="addSld modSld">
      <pc:chgData name="Thomas Lawrence" userId="S::thomas.lawrence@nhm.ac.uk::16e6507e-e926-48d1-82f8-5571f26025bd" providerId="AD" clId="Web-{4283E1DB-487B-974D-0761-BF0161A70563}" dt="2026-04-16T13:53:36.129" v="162" actId="20577"/>
      <pc:docMkLst>
        <pc:docMk/>
      </pc:docMkLst>
      <pc:sldChg chg="addSp delSp modSp new">
        <pc:chgData name="Thomas Lawrence" userId="S::thomas.lawrence@nhm.ac.uk::16e6507e-e926-48d1-82f8-5571f26025bd" providerId="AD" clId="Web-{4283E1DB-487B-974D-0761-BF0161A70563}" dt="2026-04-16T13:53:36.129" v="162" actId="20577"/>
        <pc:sldMkLst>
          <pc:docMk/>
          <pc:sldMk cId="1527374161" sldId="310"/>
        </pc:sldMkLst>
        <pc:spChg chg="mod">
          <ac:chgData name="Thomas Lawrence" userId="S::thomas.lawrence@nhm.ac.uk::16e6507e-e926-48d1-82f8-5571f26025bd" providerId="AD" clId="Web-{4283E1DB-487B-974D-0761-BF0161A70563}" dt="2026-04-16T13:46:51.038" v="19" actId="20577"/>
          <ac:spMkLst>
            <pc:docMk/>
            <pc:sldMk cId="1527374161" sldId="310"/>
            <ac:spMk id="2" creationId="{D2FE8B5F-B82D-7BBC-23D0-58D0F4D0CB4A}"/>
          </ac:spMkLst>
        </pc:spChg>
        <pc:spChg chg="mod">
          <ac:chgData name="Thomas Lawrence" userId="S::thomas.lawrence@nhm.ac.uk::16e6507e-e926-48d1-82f8-5571f26025bd" providerId="AD" clId="Web-{4283E1DB-487B-974D-0761-BF0161A70563}" dt="2026-04-16T13:53:36.129" v="162" actId="20577"/>
          <ac:spMkLst>
            <pc:docMk/>
            <pc:sldMk cId="1527374161" sldId="310"/>
            <ac:spMk id="3" creationId="{E7DF24AF-A50A-EDE0-F999-39D57C421937}"/>
          </ac:spMkLst>
        </pc:spChg>
        <pc:spChg chg="del">
          <ac:chgData name="Thomas Lawrence" userId="S::thomas.lawrence@nhm.ac.uk::16e6507e-e926-48d1-82f8-5571f26025bd" providerId="AD" clId="Web-{4283E1DB-487B-974D-0761-BF0161A70563}" dt="2026-04-16T13:49:23.825" v="20"/>
          <ac:spMkLst>
            <pc:docMk/>
            <pc:sldMk cId="1527374161" sldId="310"/>
            <ac:spMk id="4" creationId="{AEDA4E2D-2A47-809E-6C7F-193B2E03C38D}"/>
          </ac:spMkLst>
        </pc:spChg>
        <pc:picChg chg="add mod ord">
          <ac:chgData name="Thomas Lawrence" userId="S::thomas.lawrence@nhm.ac.uk::16e6507e-e926-48d1-82f8-5571f26025bd" providerId="AD" clId="Web-{4283E1DB-487B-974D-0761-BF0161A70563}" dt="2026-04-16T13:53:08.816" v="152" actId="1076"/>
          <ac:picMkLst>
            <pc:docMk/>
            <pc:sldMk cId="1527374161" sldId="310"/>
            <ac:picMk id="5" creationId="{BBA9ADB3-7A2C-7134-834D-904AA88C1983}"/>
          </ac:picMkLst>
        </pc:picChg>
      </pc:sldChg>
    </pc:docChg>
  </pc:docChgLst>
  <pc:docChgLst>
    <pc:chgData name="Thomas Lawrence" userId="S::thomas.lawrence@nhm.ac.uk::16e6507e-e926-48d1-82f8-5571f26025bd" providerId="AD" clId="Web-{E5C05CEE-54B4-2E18-4710-2F1F39113AFE}"/>
    <pc:docChg chg="modSld">
      <pc:chgData name="Thomas Lawrence" userId="S::thomas.lawrence@nhm.ac.uk::16e6507e-e926-48d1-82f8-5571f26025bd" providerId="AD" clId="Web-{E5C05CEE-54B4-2E18-4710-2F1F39113AFE}" dt="2026-04-14T15:23:54.036" v="19" actId="20577"/>
      <pc:docMkLst>
        <pc:docMk/>
      </pc:docMkLst>
      <pc:sldChg chg="addSp delSp modSp">
        <pc:chgData name="Thomas Lawrence" userId="S::thomas.lawrence@nhm.ac.uk::16e6507e-e926-48d1-82f8-5571f26025bd" providerId="AD" clId="Web-{E5C05CEE-54B4-2E18-4710-2F1F39113AFE}" dt="2026-04-14T15:23:54.036" v="19" actId="20577"/>
        <pc:sldMkLst>
          <pc:docMk/>
          <pc:sldMk cId="1892770634" sldId="299"/>
        </pc:sldMkLst>
        <pc:spChg chg="add del mod">
          <ac:chgData name="Thomas Lawrence" userId="S::thomas.lawrence@nhm.ac.uk::16e6507e-e926-48d1-82f8-5571f26025bd" providerId="AD" clId="Web-{E5C05CEE-54B4-2E18-4710-2F1F39113AFE}" dt="2026-04-14T15:23:48.130" v="14" actId="20577"/>
          <ac:spMkLst>
            <pc:docMk/>
            <pc:sldMk cId="1892770634" sldId="299"/>
            <ac:spMk id="17" creationId="{87B3EC9C-8E7C-600A-8507-13EFBA86D25A}"/>
          </ac:spMkLst>
        </pc:spChg>
        <pc:spChg chg="add del mod">
          <ac:chgData name="Thomas Lawrence" userId="S::thomas.lawrence@nhm.ac.uk::16e6507e-e926-48d1-82f8-5571f26025bd" providerId="AD" clId="Web-{E5C05CEE-54B4-2E18-4710-2F1F39113AFE}" dt="2026-04-14T15:23:50.755" v="16" actId="20577"/>
          <ac:spMkLst>
            <pc:docMk/>
            <pc:sldMk cId="1892770634" sldId="299"/>
            <ac:spMk id="18" creationId="{3CF40F07-BDF0-711C-F9E1-A4B2E4B4A2FB}"/>
          </ac:spMkLst>
        </pc:spChg>
        <pc:spChg chg="add del mod">
          <ac:chgData name="Thomas Lawrence" userId="S::thomas.lawrence@nhm.ac.uk::16e6507e-e926-48d1-82f8-5571f26025bd" providerId="AD" clId="Web-{E5C05CEE-54B4-2E18-4710-2F1F39113AFE}" dt="2026-04-14T15:23:54.036" v="19" actId="20577"/>
          <ac:spMkLst>
            <pc:docMk/>
            <pc:sldMk cId="1892770634" sldId="299"/>
            <ac:spMk id="19" creationId="{F44EE046-6854-2510-B08C-258BB1BDE591}"/>
          </ac:spMkLst>
        </pc:spChg>
      </pc:sldChg>
      <pc:sldChg chg="modSp">
        <pc:chgData name="Thomas Lawrence" userId="S::thomas.lawrence@nhm.ac.uk::16e6507e-e926-48d1-82f8-5571f26025bd" providerId="AD" clId="Web-{E5C05CEE-54B4-2E18-4710-2F1F39113AFE}" dt="2026-04-14T15:19:31.360" v="5" actId="14100"/>
        <pc:sldMkLst>
          <pc:docMk/>
          <pc:sldMk cId="1621342547" sldId="304"/>
        </pc:sldMkLst>
        <pc:picChg chg="mod">
          <ac:chgData name="Thomas Lawrence" userId="S::thomas.lawrence@nhm.ac.uk::16e6507e-e926-48d1-82f8-5571f26025bd" providerId="AD" clId="Web-{E5C05CEE-54B4-2E18-4710-2F1F39113AFE}" dt="2026-04-14T15:19:31.360" v="5" actId="14100"/>
          <ac:picMkLst>
            <pc:docMk/>
            <pc:sldMk cId="1621342547" sldId="304"/>
            <ac:picMk id="5" creationId="{8FFF246E-5B17-53FC-6F38-247E5938A8A8}"/>
          </ac:picMkLst>
        </pc:picChg>
      </pc:sldChg>
    </pc:docChg>
  </pc:docChgLst>
  <pc:docChgLst>
    <pc:chgData name="Holly Temple" userId="S::hollytemple_rhs.org.uk#ext#@nhm.ac.uk::5b5f6386-3222-459c-bd6f-701a5a7b6f18" providerId="AD" clId="Web-{F8AD28AE-4AC7-C5B8-FE2D-C50AAC8BC1BB}"/>
    <pc:docChg chg="modSld">
      <pc:chgData name="Holly Temple" userId="S::hollytemple_rhs.org.uk#ext#@nhm.ac.uk::5b5f6386-3222-459c-bd6f-701a5a7b6f18" providerId="AD" clId="Web-{F8AD28AE-4AC7-C5B8-FE2D-C50AAC8BC1BB}" dt="2026-04-13T18:15:43.474" v="65" actId="20577"/>
      <pc:docMkLst>
        <pc:docMk/>
      </pc:docMkLst>
      <pc:sldChg chg="modSp">
        <pc:chgData name="Holly Temple" userId="S::hollytemple_rhs.org.uk#ext#@nhm.ac.uk::5b5f6386-3222-459c-bd6f-701a5a7b6f18" providerId="AD" clId="Web-{F8AD28AE-4AC7-C5B8-FE2D-C50AAC8BC1BB}" dt="2026-04-13T18:15:11.036" v="64" actId="1076"/>
        <pc:sldMkLst>
          <pc:docMk/>
          <pc:sldMk cId="1709987585" sldId="278"/>
        </pc:sldMkLst>
        <pc:spChg chg="mod">
          <ac:chgData name="Holly Temple" userId="S::hollytemple_rhs.org.uk#ext#@nhm.ac.uk::5b5f6386-3222-459c-bd6f-701a5a7b6f18" providerId="AD" clId="Web-{F8AD28AE-4AC7-C5B8-FE2D-C50AAC8BC1BB}" dt="2026-04-13T18:15:11.036" v="64" actId="1076"/>
          <ac:spMkLst>
            <pc:docMk/>
            <pc:sldMk cId="1709987585" sldId="278"/>
            <ac:spMk id="3" creationId="{398F382F-BB76-6130-2FD7-34D84D0C4CB5}"/>
          </ac:spMkLst>
        </pc:spChg>
        <pc:spChg chg="mod">
          <ac:chgData name="Holly Temple" userId="S::hollytemple_rhs.org.uk#ext#@nhm.ac.uk::5b5f6386-3222-459c-bd6f-701a5a7b6f18" providerId="AD" clId="Web-{F8AD28AE-4AC7-C5B8-FE2D-C50AAC8BC1BB}" dt="2026-04-13T18:14:36.973" v="52" actId="1076"/>
          <ac:spMkLst>
            <pc:docMk/>
            <pc:sldMk cId="1709987585" sldId="278"/>
            <ac:spMk id="4" creationId="{6ADC6A83-BBC2-3C1C-69EA-BA4A0F47E866}"/>
          </ac:spMkLst>
        </pc:spChg>
        <pc:spChg chg="mod">
          <ac:chgData name="Holly Temple" userId="S::hollytemple_rhs.org.uk#ext#@nhm.ac.uk::5b5f6386-3222-459c-bd6f-701a5a7b6f18" providerId="AD" clId="Web-{F8AD28AE-4AC7-C5B8-FE2D-C50AAC8BC1BB}" dt="2026-04-13T18:14:58.051" v="61" actId="1076"/>
          <ac:spMkLst>
            <pc:docMk/>
            <pc:sldMk cId="1709987585" sldId="278"/>
            <ac:spMk id="10" creationId="{3D1F6317-EB6D-9C0A-0051-BEFE642BC51E}"/>
          </ac:spMkLst>
        </pc:spChg>
        <pc:spChg chg="mod">
          <ac:chgData name="Holly Temple" userId="S::hollytemple_rhs.org.uk#ext#@nhm.ac.uk::5b5f6386-3222-459c-bd6f-701a5a7b6f18" providerId="AD" clId="Web-{F8AD28AE-4AC7-C5B8-FE2D-C50AAC8BC1BB}" dt="2026-04-13T18:15:06.114" v="63" actId="1076"/>
          <ac:spMkLst>
            <pc:docMk/>
            <pc:sldMk cId="1709987585" sldId="278"/>
            <ac:spMk id="12" creationId="{506602B0-49A4-9F8E-E9FD-31200EF55617}"/>
          </ac:spMkLst>
        </pc:spChg>
        <pc:spChg chg="mod">
          <ac:chgData name="Holly Temple" userId="S::hollytemple_rhs.org.uk#ext#@nhm.ac.uk::5b5f6386-3222-459c-bd6f-701a5a7b6f18" providerId="AD" clId="Web-{F8AD28AE-4AC7-C5B8-FE2D-C50AAC8BC1BB}" dt="2026-04-13T18:14:32.113" v="50" actId="1076"/>
          <ac:spMkLst>
            <pc:docMk/>
            <pc:sldMk cId="1709987585" sldId="278"/>
            <ac:spMk id="14" creationId="{12ED5FBF-77AC-7366-8384-3033E86D719B}"/>
          </ac:spMkLst>
        </pc:spChg>
        <pc:picChg chg="mod">
          <ac:chgData name="Holly Temple" userId="S::hollytemple_rhs.org.uk#ext#@nhm.ac.uk::5b5f6386-3222-459c-bd6f-701a5a7b6f18" providerId="AD" clId="Web-{F8AD28AE-4AC7-C5B8-FE2D-C50AAC8BC1BB}" dt="2026-04-13T18:14:25.800" v="48" actId="1076"/>
          <ac:picMkLst>
            <pc:docMk/>
            <pc:sldMk cId="1709987585" sldId="278"/>
            <ac:picMk id="13" creationId="{E4F49F87-D24E-FAA0-D83C-B7C0EAC497FD}"/>
          </ac:picMkLst>
        </pc:picChg>
      </pc:sldChg>
      <pc:sldChg chg="modSp">
        <pc:chgData name="Holly Temple" userId="S::hollytemple_rhs.org.uk#ext#@nhm.ac.uk::5b5f6386-3222-459c-bd6f-701a5a7b6f18" providerId="AD" clId="Web-{F8AD28AE-4AC7-C5B8-FE2D-C50AAC8BC1BB}" dt="2026-04-13T18:09:54.557" v="10" actId="14100"/>
        <pc:sldMkLst>
          <pc:docMk/>
          <pc:sldMk cId="3154731528" sldId="288"/>
        </pc:sldMkLst>
        <pc:spChg chg="mod">
          <ac:chgData name="Holly Temple" userId="S::hollytemple_rhs.org.uk#ext#@nhm.ac.uk::5b5f6386-3222-459c-bd6f-701a5a7b6f18" providerId="AD" clId="Web-{F8AD28AE-4AC7-C5B8-FE2D-C50AAC8BC1BB}" dt="2026-04-13T18:09:54.557" v="10" actId="14100"/>
          <ac:spMkLst>
            <pc:docMk/>
            <pc:sldMk cId="3154731528" sldId="288"/>
            <ac:spMk id="4" creationId="{C09954F3-4F5F-7132-599B-7F9582174A0B}"/>
          </ac:spMkLst>
        </pc:spChg>
      </pc:sldChg>
      <pc:sldChg chg="modSp">
        <pc:chgData name="Holly Temple" userId="S::hollytemple_rhs.org.uk#ext#@nhm.ac.uk::5b5f6386-3222-459c-bd6f-701a5a7b6f18" providerId="AD" clId="Web-{F8AD28AE-4AC7-C5B8-FE2D-C50AAC8BC1BB}" dt="2026-04-13T18:10:47.231" v="12" actId="20577"/>
        <pc:sldMkLst>
          <pc:docMk/>
          <pc:sldMk cId="311827746" sldId="291"/>
        </pc:sldMkLst>
        <pc:spChg chg="mod">
          <ac:chgData name="Holly Temple" userId="S::hollytemple_rhs.org.uk#ext#@nhm.ac.uk::5b5f6386-3222-459c-bd6f-701a5a7b6f18" providerId="AD" clId="Web-{F8AD28AE-4AC7-C5B8-FE2D-C50AAC8BC1BB}" dt="2026-04-13T18:10:47.231" v="12" actId="20577"/>
          <ac:spMkLst>
            <pc:docMk/>
            <pc:sldMk cId="311827746" sldId="291"/>
            <ac:spMk id="3" creationId="{82BE6D69-F771-C698-72C4-80BBFF938A42}"/>
          </ac:spMkLst>
        </pc:spChg>
      </pc:sldChg>
      <pc:sldChg chg="modSp">
        <pc:chgData name="Holly Temple" userId="S::hollytemple_rhs.org.uk#ext#@nhm.ac.uk::5b5f6386-3222-459c-bd6f-701a5a7b6f18" providerId="AD" clId="Web-{F8AD28AE-4AC7-C5B8-FE2D-C50AAC8BC1BB}" dt="2026-04-13T18:11:27.185" v="18" actId="1076"/>
        <pc:sldMkLst>
          <pc:docMk/>
          <pc:sldMk cId="3164821046" sldId="292"/>
        </pc:sldMkLst>
        <pc:spChg chg="mod">
          <ac:chgData name="Holly Temple" userId="S::hollytemple_rhs.org.uk#ext#@nhm.ac.uk::5b5f6386-3222-459c-bd6f-701a5a7b6f18" providerId="AD" clId="Web-{F8AD28AE-4AC7-C5B8-FE2D-C50AAC8BC1BB}" dt="2026-04-13T18:11:22.482" v="17" actId="1076"/>
          <ac:spMkLst>
            <pc:docMk/>
            <pc:sldMk cId="3164821046" sldId="292"/>
            <ac:spMk id="4" creationId="{2378AA49-FC85-9C12-C14E-72139E21E7EB}"/>
          </ac:spMkLst>
        </pc:spChg>
        <pc:spChg chg="mod">
          <ac:chgData name="Holly Temple" userId="S::hollytemple_rhs.org.uk#ext#@nhm.ac.uk::5b5f6386-3222-459c-bd6f-701a5a7b6f18" providerId="AD" clId="Web-{F8AD28AE-4AC7-C5B8-FE2D-C50AAC8BC1BB}" dt="2026-04-13T18:11:27.185" v="18" actId="1076"/>
          <ac:spMkLst>
            <pc:docMk/>
            <pc:sldMk cId="3164821046" sldId="292"/>
            <ac:spMk id="6" creationId="{9262FD92-6A8B-89F5-6F31-B2DB78846974}"/>
          </ac:spMkLst>
        </pc:spChg>
      </pc:sldChg>
      <pc:sldChg chg="modSp">
        <pc:chgData name="Holly Temple" userId="S::hollytemple_rhs.org.uk#ext#@nhm.ac.uk::5b5f6386-3222-459c-bd6f-701a5a7b6f18" providerId="AD" clId="Web-{F8AD28AE-4AC7-C5B8-FE2D-C50AAC8BC1BB}" dt="2026-04-13T18:12:02.046" v="21" actId="20577"/>
        <pc:sldMkLst>
          <pc:docMk/>
          <pc:sldMk cId="2299548600" sldId="294"/>
        </pc:sldMkLst>
        <pc:spChg chg="mod">
          <ac:chgData name="Holly Temple" userId="S::hollytemple_rhs.org.uk#ext#@nhm.ac.uk::5b5f6386-3222-459c-bd6f-701a5a7b6f18" providerId="AD" clId="Web-{F8AD28AE-4AC7-C5B8-FE2D-C50AAC8BC1BB}" dt="2026-04-13T18:12:02.046" v="21" actId="20577"/>
          <ac:spMkLst>
            <pc:docMk/>
            <pc:sldMk cId="2299548600" sldId="294"/>
            <ac:spMk id="3" creationId="{53748E2A-3D4B-BD20-3F09-68C4123D8E75}"/>
          </ac:spMkLst>
        </pc:spChg>
      </pc:sldChg>
      <pc:sldChg chg="modSp">
        <pc:chgData name="Holly Temple" userId="S::hollytemple_rhs.org.uk#ext#@nhm.ac.uk::5b5f6386-3222-459c-bd6f-701a5a7b6f18" providerId="AD" clId="Web-{F8AD28AE-4AC7-C5B8-FE2D-C50AAC8BC1BB}" dt="2026-04-13T18:12:12.296" v="25" actId="20577"/>
        <pc:sldMkLst>
          <pc:docMk/>
          <pc:sldMk cId="4124838059" sldId="296"/>
        </pc:sldMkLst>
        <pc:spChg chg="mod">
          <ac:chgData name="Holly Temple" userId="S::hollytemple_rhs.org.uk#ext#@nhm.ac.uk::5b5f6386-3222-459c-bd6f-701a5a7b6f18" providerId="AD" clId="Web-{F8AD28AE-4AC7-C5B8-FE2D-C50AAC8BC1BB}" dt="2026-04-13T18:12:12.296" v="25" actId="20577"/>
          <ac:spMkLst>
            <pc:docMk/>
            <pc:sldMk cId="4124838059" sldId="296"/>
            <ac:spMk id="10" creationId="{1568902D-F728-8082-71F7-A0B8BB2E63FD}"/>
          </ac:spMkLst>
        </pc:spChg>
      </pc:sldChg>
      <pc:sldChg chg="modSp">
        <pc:chgData name="Holly Temple" userId="S::hollytemple_rhs.org.uk#ext#@nhm.ac.uk::5b5f6386-3222-459c-bd6f-701a5a7b6f18" providerId="AD" clId="Web-{F8AD28AE-4AC7-C5B8-FE2D-C50AAC8BC1BB}" dt="2026-04-13T18:12:26.469" v="29" actId="20577"/>
        <pc:sldMkLst>
          <pc:docMk/>
          <pc:sldMk cId="776519826" sldId="298"/>
        </pc:sldMkLst>
        <pc:spChg chg="mod">
          <ac:chgData name="Holly Temple" userId="S::hollytemple_rhs.org.uk#ext#@nhm.ac.uk::5b5f6386-3222-459c-bd6f-701a5a7b6f18" providerId="AD" clId="Web-{F8AD28AE-4AC7-C5B8-FE2D-C50AAC8BC1BB}" dt="2026-04-13T18:12:26.469" v="29" actId="20577"/>
          <ac:spMkLst>
            <pc:docMk/>
            <pc:sldMk cId="776519826" sldId="298"/>
            <ac:spMk id="10" creationId="{083F4F57-3212-46F2-63C6-9B96ADCAC143}"/>
          </ac:spMkLst>
        </pc:spChg>
      </pc:sldChg>
      <pc:sldChg chg="modSp">
        <pc:chgData name="Holly Temple" userId="S::hollytemple_rhs.org.uk#ext#@nhm.ac.uk::5b5f6386-3222-459c-bd6f-701a5a7b6f18" providerId="AD" clId="Web-{F8AD28AE-4AC7-C5B8-FE2D-C50AAC8BC1BB}" dt="2026-04-13T18:13:05.095" v="33" actId="20577"/>
        <pc:sldMkLst>
          <pc:docMk/>
          <pc:sldMk cId="1892770634" sldId="299"/>
        </pc:sldMkLst>
        <pc:spChg chg="mod">
          <ac:chgData name="Holly Temple" userId="S::hollytemple_rhs.org.uk#ext#@nhm.ac.uk::5b5f6386-3222-459c-bd6f-701a5a7b6f18" providerId="AD" clId="Web-{F8AD28AE-4AC7-C5B8-FE2D-C50AAC8BC1BB}" dt="2026-04-13T18:13:05.095" v="33" actId="20577"/>
          <ac:spMkLst>
            <pc:docMk/>
            <pc:sldMk cId="1892770634" sldId="299"/>
            <ac:spMk id="19" creationId="{F44EE046-6854-2510-B08C-258BB1BDE591}"/>
          </ac:spMkLst>
        </pc:spChg>
        <pc:spChg chg="mod">
          <ac:chgData name="Holly Temple" userId="S::hollytemple_rhs.org.uk#ext#@nhm.ac.uk::5b5f6386-3222-459c-bd6f-701a5a7b6f18" providerId="AD" clId="Web-{F8AD28AE-4AC7-C5B8-FE2D-C50AAC8BC1BB}" dt="2026-04-13T18:12:52.938" v="30" actId="20577"/>
          <ac:spMkLst>
            <pc:docMk/>
            <pc:sldMk cId="1892770634" sldId="299"/>
            <ac:spMk id="20" creationId="{514AAFC0-C8AD-2AEB-1B65-8F49582644D8}"/>
          </ac:spMkLst>
        </pc:spChg>
        <pc:spChg chg="mod">
          <ac:chgData name="Holly Temple" userId="S::hollytemple_rhs.org.uk#ext#@nhm.ac.uk::5b5f6386-3222-459c-bd6f-701a5a7b6f18" providerId="AD" clId="Web-{F8AD28AE-4AC7-C5B8-FE2D-C50AAC8BC1BB}" dt="2026-04-13T18:12:57.907" v="31" actId="20577"/>
          <ac:spMkLst>
            <pc:docMk/>
            <pc:sldMk cId="1892770634" sldId="299"/>
            <ac:spMk id="21" creationId="{67E19392-D1A6-73F2-415D-73E4B0F6B0DC}"/>
          </ac:spMkLst>
        </pc:spChg>
        <pc:spChg chg="mod">
          <ac:chgData name="Holly Temple" userId="S::hollytemple_rhs.org.uk#ext#@nhm.ac.uk::5b5f6386-3222-459c-bd6f-701a5a7b6f18" providerId="AD" clId="Web-{F8AD28AE-4AC7-C5B8-FE2D-C50AAC8BC1BB}" dt="2026-04-13T18:13:01.626" v="32" actId="20577"/>
          <ac:spMkLst>
            <pc:docMk/>
            <pc:sldMk cId="1892770634" sldId="299"/>
            <ac:spMk id="22" creationId="{0826FF58-6588-5174-FF26-6983C93B706E}"/>
          </ac:spMkLst>
        </pc:spChg>
      </pc:sldChg>
      <pc:sldChg chg="modSp">
        <pc:chgData name="Holly Temple" userId="S::hollytemple_rhs.org.uk#ext#@nhm.ac.uk::5b5f6386-3222-459c-bd6f-701a5a7b6f18" providerId="AD" clId="Web-{F8AD28AE-4AC7-C5B8-FE2D-C50AAC8BC1BB}" dt="2026-04-13T18:08:01.942" v="0" actId="1076"/>
        <pc:sldMkLst>
          <pc:docMk/>
          <pc:sldMk cId="1621342547" sldId="304"/>
        </pc:sldMkLst>
        <pc:picChg chg="mod">
          <ac:chgData name="Holly Temple" userId="S::hollytemple_rhs.org.uk#ext#@nhm.ac.uk::5b5f6386-3222-459c-bd6f-701a5a7b6f18" providerId="AD" clId="Web-{F8AD28AE-4AC7-C5B8-FE2D-C50AAC8BC1BB}" dt="2026-04-13T18:08:01.942" v="0" actId="1076"/>
          <ac:picMkLst>
            <pc:docMk/>
            <pc:sldMk cId="1621342547" sldId="304"/>
            <ac:picMk id="5" creationId="{8FFF246E-5B17-53FC-6F38-247E5938A8A8}"/>
          </ac:picMkLst>
        </pc:picChg>
      </pc:sldChg>
      <pc:sldChg chg="delSp">
        <pc:chgData name="Holly Temple" userId="S::hollytemple_rhs.org.uk#ext#@nhm.ac.uk::5b5f6386-3222-459c-bd6f-701a5a7b6f18" providerId="AD" clId="Web-{F8AD28AE-4AC7-C5B8-FE2D-C50AAC8BC1BB}" dt="2026-04-13T18:08:42.210" v="1"/>
        <pc:sldMkLst>
          <pc:docMk/>
          <pc:sldMk cId="4059555233" sldId="307"/>
        </pc:sldMkLst>
      </pc:sldChg>
      <pc:sldChg chg="modSp">
        <pc:chgData name="Holly Temple" userId="S::hollytemple_rhs.org.uk#ext#@nhm.ac.uk::5b5f6386-3222-459c-bd6f-701a5a7b6f18" providerId="AD" clId="Web-{F8AD28AE-4AC7-C5B8-FE2D-C50AAC8BC1BB}" dt="2026-04-13T18:09:17.243" v="4" actId="14100"/>
        <pc:sldMkLst>
          <pc:docMk/>
          <pc:sldMk cId="1185855176" sldId="308"/>
        </pc:sldMkLst>
        <pc:spChg chg="mod">
          <ac:chgData name="Holly Temple" userId="S::hollytemple_rhs.org.uk#ext#@nhm.ac.uk::5b5f6386-3222-459c-bd6f-701a5a7b6f18" providerId="AD" clId="Web-{F8AD28AE-4AC7-C5B8-FE2D-C50AAC8BC1BB}" dt="2026-04-13T18:09:17.243" v="4" actId="14100"/>
          <ac:spMkLst>
            <pc:docMk/>
            <pc:sldMk cId="1185855176" sldId="308"/>
            <ac:spMk id="3" creationId="{6E929803-26EE-1CDB-B3DF-E1F4D7207BD9}"/>
          </ac:spMkLst>
        </pc:spChg>
      </pc:sldChg>
      <pc:sldChg chg="modSp">
        <pc:chgData name="Holly Temple" userId="S::hollytemple_rhs.org.uk#ext#@nhm.ac.uk::5b5f6386-3222-459c-bd6f-701a5a7b6f18" providerId="AD" clId="Web-{F8AD28AE-4AC7-C5B8-FE2D-C50AAC8BC1BB}" dt="2026-04-13T18:15:43.474" v="65" actId="20577"/>
        <pc:sldMkLst>
          <pc:docMk/>
          <pc:sldMk cId="3557265587" sldId="309"/>
        </pc:sldMkLst>
        <pc:spChg chg="mod">
          <ac:chgData name="Holly Temple" userId="S::hollytemple_rhs.org.uk#ext#@nhm.ac.uk::5b5f6386-3222-459c-bd6f-701a5a7b6f18" providerId="AD" clId="Web-{F8AD28AE-4AC7-C5B8-FE2D-C50AAC8BC1BB}" dt="2026-04-13T18:15:43.474" v="65" actId="20577"/>
          <ac:spMkLst>
            <pc:docMk/>
            <pc:sldMk cId="3557265587" sldId="309"/>
            <ac:spMk id="3" creationId="{DB8F0DCE-ED3A-DB75-71B6-8857E878C9D9}"/>
          </ac:spMkLst>
        </pc:spChg>
      </pc:sldChg>
    </pc:docChg>
  </pc:docChgLst>
  <pc:docChgLst>
    <pc:chgData name="Victor Heng" userId="fc4ad821-ae55-430e-b30a-62deb0249487" providerId="ADAL" clId="{51F35D19-4E04-4BD8-92BE-F0E8BAC4ED63}"/>
    <pc:docChg chg="custSel modSld">
      <pc:chgData name="Victor Heng" userId="fc4ad821-ae55-430e-b30a-62deb0249487" providerId="ADAL" clId="{51F35D19-4E04-4BD8-92BE-F0E8BAC4ED63}" dt="2026-04-02T11:19:16.151" v="814" actId="1076"/>
      <pc:docMkLst>
        <pc:docMk/>
      </pc:docMkLst>
      <pc:sldChg chg="modSp mod modNotesTx">
        <pc:chgData name="Victor Heng" userId="fc4ad821-ae55-430e-b30a-62deb0249487" providerId="ADAL" clId="{51F35D19-4E04-4BD8-92BE-F0E8BAC4ED63}" dt="2026-04-02T11:19:16.151" v="814" actId="1076"/>
        <pc:sldMkLst>
          <pc:docMk/>
          <pc:sldMk cId="1892770634" sldId="299"/>
        </pc:sldMkLst>
        <pc:spChg chg="ord">
          <ac:chgData name="Victor Heng" userId="fc4ad821-ae55-430e-b30a-62deb0249487" providerId="ADAL" clId="{51F35D19-4E04-4BD8-92BE-F0E8BAC4ED63}" dt="2026-04-02T11:18:39.422" v="812" actId="167"/>
          <ac:spMkLst>
            <pc:docMk/>
            <pc:sldMk cId="1892770634" sldId="299"/>
            <ac:spMk id="20" creationId="{514AAFC0-C8AD-2AEB-1B65-8F49582644D8}"/>
          </ac:spMkLst>
        </pc:spChg>
        <pc:spChg chg="ord">
          <ac:chgData name="Victor Heng" userId="fc4ad821-ae55-430e-b30a-62deb0249487" providerId="ADAL" clId="{51F35D19-4E04-4BD8-92BE-F0E8BAC4ED63}" dt="2026-04-02T11:18:39.422" v="812" actId="167"/>
          <ac:spMkLst>
            <pc:docMk/>
            <pc:sldMk cId="1892770634" sldId="299"/>
            <ac:spMk id="21" creationId="{67E19392-D1A6-73F2-415D-73E4B0F6B0DC}"/>
          </ac:spMkLst>
        </pc:spChg>
        <pc:spChg chg="ord">
          <ac:chgData name="Victor Heng" userId="fc4ad821-ae55-430e-b30a-62deb0249487" providerId="ADAL" clId="{51F35D19-4E04-4BD8-92BE-F0E8BAC4ED63}" dt="2026-04-02T11:18:39.422" v="812" actId="167"/>
          <ac:spMkLst>
            <pc:docMk/>
            <pc:sldMk cId="1892770634" sldId="299"/>
            <ac:spMk id="22" creationId="{0826FF58-6588-5174-FF26-6983C93B706E}"/>
          </ac:spMkLst>
        </pc:spChg>
        <pc:picChg chg="mod">
          <ac:chgData name="Victor Heng" userId="fc4ad821-ae55-430e-b30a-62deb0249487" providerId="ADAL" clId="{51F35D19-4E04-4BD8-92BE-F0E8BAC4ED63}" dt="2026-04-02T11:19:16.151" v="814" actId="1076"/>
          <ac:picMkLst>
            <pc:docMk/>
            <pc:sldMk cId="1892770634" sldId="299"/>
            <ac:picMk id="11" creationId="{2BA0BC0F-AFD2-DE81-C0D7-54CD5B71B0FB}"/>
          </ac:picMkLst>
        </pc:picChg>
        <pc:picChg chg="mod">
          <ac:chgData name="Victor Heng" userId="fc4ad821-ae55-430e-b30a-62deb0249487" providerId="ADAL" clId="{51F35D19-4E04-4BD8-92BE-F0E8BAC4ED63}" dt="2026-04-02T11:19:16.151" v="814" actId="1076"/>
          <ac:picMkLst>
            <pc:docMk/>
            <pc:sldMk cId="1892770634" sldId="299"/>
            <ac:picMk id="13" creationId="{500CFD62-12CF-7373-C7A7-A9ADE88FF567}"/>
          </ac:picMkLst>
        </pc:picChg>
        <pc:picChg chg="mod">
          <ac:chgData name="Victor Heng" userId="fc4ad821-ae55-430e-b30a-62deb0249487" providerId="ADAL" clId="{51F35D19-4E04-4BD8-92BE-F0E8BAC4ED63}" dt="2026-04-02T11:19:16.151" v="814" actId="1076"/>
          <ac:picMkLst>
            <pc:docMk/>
            <pc:sldMk cId="1892770634" sldId="299"/>
            <ac:picMk id="15" creationId="{7EF7B4AB-D5A1-4999-9F5F-A6A385561B62}"/>
          </ac:picMkLst>
        </pc:picChg>
      </pc:sldChg>
      <pc:sldChg chg="modSp mod modCm">
        <pc:chgData name="Victor Heng" userId="fc4ad821-ae55-430e-b30a-62deb0249487" providerId="ADAL" clId="{51F35D19-4E04-4BD8-92BE-F0E8BAC4ED63}" dt="2026-04-02T11:15:56.631" v="810" actId="6549"/>
        <pc:sldMkLst>
          <pc:docMk/>
          <pc:sldMk cId="2638883544" sldId="305"/>
        </pc:sldMkLst>
        <pc:spChg chg="mod">
          <ac:chgData name="Victor Heng" userId="fc4ad821-ae55-430e-b30a-62deb0249487" providerId="ADAL" clId="{51F35D19-4E04-4BD8-92BE-F0E8BAC4ED63}" dt="2026-04-02T11:15:56.631" v="810" actId="6549"/>
          <ac:spMkLst>
            <pc:docMk/>
            <pc:sldMk cId="2638883544" sldId="305"/>
            <ac:spMk id="3" creationId="{82429B70-6E31-E7DF-A624-F5017D74BEE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Victor Heng" userId="fc4ad821-ae55-430e-b30a-62deb0249487" providerId="ADAL" clId="{51F35D19-4E04-4BD8-92BE-F0E8BAC4ED63}" dt="2026-04-02T11:15:56.631" v="810" actId="6549"/>
              <pc2:cmMkLst xmlns:pc2="http://schemas.microsoft.com/office/powerpoint/2019/9/main/command">
                <pc:docMk/>
                <pc:sldMk cId="2638883544" sldId="305"/>
                <pc2:cmMk id="{DEB17539-27AF-4D45-83DC-23C2C5375135}"/>
              </pc2:cmMkLst>
            </pc226:cmChg>
          </p:ext>
        </pc:extLst>
      </pc:sldChg>
      <pc:sldChg chg="modSp mod">
        <pc:chgData name="Victor Heng" userId="fc4ad821-ae55-430e-b30a-62deb0249487" providerId="ADAL" clId="{51F35D19-4E04-4BD8-92BE-F0E8BAC4ED63}" dt="2026-03-29T14:30:05.089" v="10" actId="12"/>
        <pc:sldMkLst>
          <pc:docMk/>
          <pc:sldMk cId="4059555233" sldId="307"/>
        </pc:sldMkLst>
        <pc:spChg chg="mod">
          <ac:chgData name="Victor Heng" userId="fc4ad821-ae55-430e-b30a-62deb0249487" providerId="ADAL" clId="{51F35D19-4E04-4BD8-92BE-F0E8BAC4ED63}" dt="2026-03-29T14:30:05.089" v="10" actId="12"/>
          <ac:spMkLst>
            <pc:docMk/>
            <pc:sldMk cId="4059555233" sldId="307"/>
            <ac:spMk id="3" creationId="{9D0DB325-D932-7322-E31E-22D5F035E872}"/>
          </ac:spMkLst>
        </pc:spChg>
      </pc:sldChg>
      <pc:sldChg chg="modSp mod">
        <pc:chgData name="Victor Heng" userId="fc4ad821-ae55-430e-b30a-62deb0249487" providerId="ADAL" clId="{51F35D19-4E04-4BD8-92BE-F0E8BAC4ED63}" dt="2026-03-29T14:31:23.574" v="79" actId="20577"/>
        <pc:sldMkLst>
          <pc:docMk/>
          <pc:sldMk cId="1185855176" sldId="308"/>
        </pc:sldMkLst>
        <pc:spChg chg="mod">
          <ac:chgData name="Victor Heng" userId="fc4ad821-ae55-430e-b30a-62deb0249487" providerId="ADAL" clId="{51F35D19-4E04-4BD8-92BE-F0E8BAC4ED63}" dt="2026-03-29T14:31:23.574" v="79" actId="20577"/>
          <ac:spMkLst>
            <pc:docMk/>
            <pc:sldMk cId="1185855176" sldId="308"/>
            <ac:spMk id="3" creationId="{6E929803-26EE-1CDB-B3DF-E1F4D7207BD9}"/>
          </ac:spMkLst>
        </pc:spChg>
      </pc:sldChg>
      <pc:sldChg chg="modSp mod">
        <pc:chgData name="Victor Heng" userId="fc4ad821-ae55-430e-b30a-62deb0249487" providerId="ADAL" clId="{51F35D19-4E04-4BD8-92BE-F0E8BAC4ED63}" dt="2026-04-02T11:14:49.403" v="803" actId="20577"/>
        <pc:sldMkLst>
          <pc:docMk/>
          <pc:sldMk cId="3557265587" sldId="309"/>
        </pc:sldMkLst>
        <pc:spChg chg="mod">
          <ac:chgData name="Victor Heng" userId="fc4ad821-ae55-430e-b30a-62deb0249487" providerId="ADAL" clId="{51F35D19-4E04-4BD8-92BE-F0E8BAC4ED63}" dt="2026-04-02T11:14:49.403" v="803" actId="20577"/>
          <ac:spMkLst>
            <pc:docMk/>
            <pc:sldMk cId="3557265587" sldId="309"/>
            <ac:spMk id="3" creationId="{DB8F0DCE-ED3A-DB75-71B6-8857E878C9D9}"/>
          </ac:spMkLst>
        </pc:spChg>
      </pc:sldChg>
    </pc:docChg>
  </pc:docChgLst>
  <pc:docChgLst>
    <pc:chgData name="Sofia Metcalf-Riener" userId="S::sofiametcalfriener_rhs.org.uk#ext#@naturalhistorymuseum.onmicrosoft.com::e8b227e8-56dc-4823-ab19-930d854b5d24" providerId="AD" clId="Web-{1FE382CB-CC9D-73FD-FDC6-C9974E0E77CA}"/>
    <pc:docChg chg="modSld">
      <pc:chgData name="Sofia Metcalf-Riener" userId="S::sofiametcalfriener_rhs.org.uk#ext#@naturalhistorymuseum.onmicrosoft.com::e8b227e8-56dc-4823-ab19-930d854b5d24" providerId="AD" clId="Web-{1FE382CB-CC9D-73FD-FDC6-C9974E0E77CA}" dt="2026-03-27T14:50:30.940" v="4" actId="20577"/>
      <pc:docMkLst>
        <pc:docMk/>
      </pc:docMkLst>
      <pc:sldChg chg="modSp modCm">
        <pc:chgData name="Sofia Metcalf-Riener" userId="S::sofiametcalfriener_rhs.org.uk#ext#@naturalhistorymuseum.onmicrosoft.com::e8b227e8-56dc-4823-ab19-930d854b5d24" providerId="AD" clId="Web-{1FE382CB-CC9D-73FD-FDC6-C9974E0E77CA}" dt="2026-03-27T14:50:30.940" v="4" actId="20577"/>
        <pc:sldMkLst>
          <pc:docMk/>
          <pc:sldMk cId="2873620690" sldId="279"/>
        </pc:sldMkLst>
        <pc:spChg chg="mod">
          <ac:chgData name="Sofia Metcalf-Riener" userId="S::sofiametcalfriener_rhs.org.uk#ext#@naturalhistorymuseum.onmicrosoft.com::e8b227e8-56dc-4823-ab19-930d854b5d24" providerId="AD" clId="Web-{1FE382CB-CC9D-73FD-FDC6-C9974E0E77CA}" dt="2026-03-27T14:50:30.940" v="4" actId="20577"/>
          <ac:spMkLst>
            <pc:docMk/>
            <pc:sldMk cId="2873620690" sldId="279"/>
            <ac:spMk id="3" creationId="{9392AE8B-54FC-5BB4-DB4E-B189676B6E3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ofia Metcalf-Riener" userId="S::sofiametcalfriener_rhs.org.uk#ext#@naturalhistorymuseum.onmicrosoft.com::e8b227e8-56dc-4823-ab19-930d854b5d24" providerId="AD" clId="Web-{1FE382CB-CC9D-73FD-FDC6-C9974E0E77CA}" dt="2026-03-27T14:50:30.940" v="4" actId="20577"/>
              <pc2:cmMkLst xmlns:pc2="http://schemas.microsoft.com/office/powerpoint/2019/9/main/command">
                <pc:docMk/>
                <pc:sldMk cId="2873620690" sldId="279"/>
                <pc2:cmMk id="{E96B7077-CCF0-450A-9DB7-346D2408D263}"/>
              </pc2:cmMkLst>
            </pc226:cmChg>
            <pc226:cmChg xmlns:pc226="http://schemas.microsoft.com/office/powerpoint/2022/06/main/command" chg="mod">
              <pc226:chgData name="Sofia Metcalf-Riener" userId="S::sofiametcalfriener_rhs.org.uk#ext#@naturalhistorymuseum.onmicrosoft.com::e8b227e8-56dc-4823-ab19-930d854b5d24" providerId="AD" clId="Web-{1FE382CB-CC9D-73FD-FDC6-C9974E0E77CA}" dt="2026-03-27T14:50:30.940" v="4" actId="20577"/>
              <pc2:cmMkLst xmlns:pc2="http://schemas.microsoft.com/office/powerpoint/2019/9/main/command">
                <pc:docMk/>
                <pc:sldMk cId="2873620690" sldId="279"/>
                <pc2:cmMk id="{8FE3F0AC-B596-41AC-B9F9-9813A43AD821}"/>
              </pc2:cmMkLst>
            </pc226:cmChg>
          </p:ext>
        </pc:extLst>
      </pc:sldChg>
      <pc:sldChg chg="modSp">
        <pc:chgData name="Sofia Metcalf-Riener" userId="S::sofiametcalfriener_rhs.org.uk#ext#@naturalhistorymuseum.onmicrosoft.com::e8b227e8-56dc-4823-ab19-930d854b5d24" providerId="AD" clId="Web-{1FE382CB-CC9D-73FD-FDC6-C9974E0E77CA}" dt="2026-03-27T14:48:44.932" v="3" actId="20577"/>
        <pc:sldMkLst>
          <pc:docMk/>
          <pc:sldMk cId="3557265587" sldId="309"/>
        </pc:sldMkLst>
        <pc:spChg chg="mod">
          <ac:chgData name="Sofia Metcalf-Riener" userId="S::sofiametcalfriener_rhs.org.uk#ext#@naturalhistorymuseum.onmicrosoft.com::e8b227e8-56dc-4823-ab19-930d854b5d24" providerId="AD" clId="Web-{1FE382CB-CC9D-73FD-FDC6-C9974E0E77CA}" dt="2026-03-27T14:48:44.932" v="3" actId="20577"/>
          <ac:spMkLst>
            <pc:docMk/>
            <pc:sldMk cId="3557265587" sldId="309"/>
            <ac:spMk id="3" creationId="{DB8F0DCE-ED3A-DB75-71B6-8857E878C9D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98079-518D-4378-8E33-3F931D59F59F}" type="datetimeFigureOut"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C6700-B0BE-4CD1-A31D-D7C3C0419D4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94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F3162-3D78-04C6-3055-A84AAC119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DEFD4C-AB22-0EB8-E441-5FA9C5ED7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43D62C-C65D-E6D4-12CA-8B21FBD67B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EC296-92AE-F643-F07C-9D5E0B6E71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87AEE-F510-48D6-A235-BF9DDC6FBDD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834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61AA3-0BF5-F9D9-1E04-153AB1126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F9290C-A39B-E428-BD34-C0BE852142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F2695A-A48F-38BB-0263-C1B425BCDD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Trees</a:t>
            </a:r>
          </a:p>
          <a:p>
            <a:r>
              <a:rPr lang="en-GB"/>
              <a:t>Woods</a:t>
            </a:r>
          </a:p>
          <a:p>
            <a:r>
              <a:rPr lang="en-GB"/>
              <a:t>Forests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42EBB-77C3-F1E7-1FD4-2EEBF2838E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87AEE-F510-48D6-A235-BF9DDC6FBDD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274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78E2B-2951-6F4C-3CF1-E9356BB15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830EDE-545B-FD5D-6348-4E0EF0E0B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160AE9-2725-D02D-0F0C-B50C54AD7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001E2-A097-96FD-4BC3-41ACCCBFE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87AEE-F510-48D6-A235-BF9DDC6FBDD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847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Option 1 – Not good to submit. It is not clear what the focus of the observation is.</a:t>
            </a:r>
          </a:p>
          <a:p>
            <a:endParaRPr lang="en-GB" dirty="0"/>
          </a:p>
          <a:p>
            <a:r>
              <a:rPr lang="en-GB" dirty="0"/>
              <a:t>Option 2 – Good to submit. This is the same photo as option 1, but cropped so it is clear which plant is the focus of the observation.</a:t>
            </a:r>
          </a:p>
          <a:p>
            <a:endParaRPr lang="en-GB" dirty="0"/>
          </a:p>
          <a:p>
            <a:r>
              <a:rPr lang="en-GB" dirty="0"/>
              <a:t>Option 3 – Okay to submit. This is the same photo as option 1, but with a note added to describe which plant is the focus of the observation. Clicking on the photo in </a:t>
            </a:r>
            <a:r>
              <a:rPr lang="en-GB" dirty="0" err="1"/>
              <a:t>iNaturalist</a:t>
            </a:r>
            <a:r>
              <a:rPr lang="en-GB" dirty="0"/>
              <a:t> lets other users view it at full size, so the description, plus viewing at full size, can give other users enough information to verify the identification.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C6700-B0BE-4CD1-A31D-D7C3C0419D4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483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Brimstone moth 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Elephant Hawkmoth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Robin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Bonnets (mushroom)</a:t>
            </a:r>
          </a:p>
          <a:p>
            <a:pPr marL="228600" indent="-228600">
              <a:buAutoNum type="arabicPeriod"/>
            </a:pPr>
            <a:r>
              <a:rPr lang="en-US" dirty="0">
                <a:ea typeface="Calibri"/>
                <a:cs typeface="Calibri"/>
              </a:rPr>
              <a:t>Reeves's Muntjac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C6700-B0BE-4CD1-A31D-D7C3C0419D4D}" type="slidenum"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2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3EDD7F-0B82-C51C-3680-61632F98B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5A99B-290C-EB84-C143-9283C7BB8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1156" y="1773717"/>
            <a:ext cx="74696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DD4BE8-E740-1072-E5EC-BB8335469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387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8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538619"/>
            <a:ext cx="5468655" cy="5651044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19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1145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5D4B798D-A4C8-D8D8-3420-B6DC2A443D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53316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F15EE19-55FC-39EF-3F24-108345EB3EC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55487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1097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2CAB82-8783-3F60-4083-CDDFBE47B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016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0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729701-92B3-B0AD-8D57-6E6565BCFEF6}"/>
              </a:ext>
            </a:extLst>
          </p:cNvPr>
          <p:cNvSpPr/>
          <p:nvPr userDrawn="1"/>
        </p:nvSpPr>
        <p:spPr>
          <a:xfrm>
            <a:off x="431515" y="5681609"/>
            <a:ext cx="2393878" cy="87330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7C2A9108-7595-385F-9171-789A257D2E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236" y="1966074"/>
            <a:ext cx="8448964" cy="475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76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border&#10;&#10;AI-generated content may be incorrect.">
            <a:extLst>
              <a:ext uri="{FF2B5EF4-FFF2-40B4-BE49-F238E27FC236}">
                <a16:creationId xmlns:a16="http://schemas.microsoft.com/office/drawing/2014/main" id="{9A0FD74B-965C-37A2-46ED-1B804CAA37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5A99B-290C-EB84-C143-9283C7BB8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1156" y="1773717"/>
            <a:ext cx="74696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DD4BE8-E740-1072-E5EC-BB8335469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387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98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F70DFF-F38A-E617-4C09-5B575A35E7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2863" y="0"/>
            <a:ext cx="555913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6" y="1678488"/>
            <a:ext cx="10992178" cy="391732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17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886F-72A9-F985-A201-4F223466A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10194-04A1-8324-387B-160EABDB1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6" y="1678488"/>
            <a:ext cx="5386192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478D2C-E60A-656E-D55F-224A2F07F8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25228" y="1678488"/>
            <a:ext cx="5386192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88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538619"/>
            <a:ext cx="5468655" cy="5651044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424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1145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5D4B798D-A4C8-D8D8-3420-B6DC2A443D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53316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F15EE19-55FC-39EF-3F24-108345EB3EC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55487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9712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729701-92B3-B0AD-8D57-6E6565BCFEF6}"/>
              </a:ext>
            </a:extLst>
          </p:cNvPr>
          <p:cNvSpPr/>
          <p:nvPr userDrawn="1"/>
        </p:nvSpPr>
        <p:spPr>
          <a:xfrm>
            <a:off x="431515" y="5681609"/>
            <a:ext cx="2393878" cy="87330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7C2A9108-7595-385F-9171-789A257D2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235" y="2596551"/>
            <a:ext cx="767588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5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3EDD7F-0B82-C51C-3680-61632F98B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5A99B-290C-EB84-C143-9283C7BB8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1156" y="1773717"/>
            <a:ext cx="74696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DD4BE8-E740-1072-E5EC-BB8335469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387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19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886F-72A9-F985-A201-4F223466A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10194-04A1-8324-387B-160EABDB1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6" y="1678488"/>
            <a:ext cx="5386192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478D2C-E60A-656E-D55F-224A2F07F8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25228" y="1678488"/>
            <a:ext cx="5386192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60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F2CA22-8BEC-0CCA-46EF-F249048D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10802655" cy="824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DA45D-5174-0B71-323D-EA88C4840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145" y="1678488"/>
            <a:ext cx="10802655" cy="4498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7" descr="A logo with green leaves&#10;&#10;Description automatically generated">
            <a:extLst>
              <a:ext uri="{FF2B5EF4-FFF2-40B4-BE49-F238E27FC236}">
                <a16:creationId xmlns:a16="http://schemas.microsoft.com/office/drawing/2014/main" id="{9A6C955F-1526-4E73-D1A8-763349869CE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82" y="5611880"/>
            <a:ext cx="1990655" cy="102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69" r:id="rId3"/>
    <p:sldLayoutId id="2147483650" r:id="rId4"/>
    <p:sldLayoutId id="2147483652" r:id="rId5"/>
    <p:sldLayoutId id="2147483670" r:id="rId6"/>
    <p:sldLayoutId id="21474836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Work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Work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Work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Work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F2CA22-8BEC-0CCA-46EF-F249048D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10802655" cy="824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DA45D-5174-0B71-323D-EA88C4840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145" y="1678488"/>
            <a:ext cx="10802655" cy="4498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7" descr="A logo with green leaves&#10;&#10;Description automatically generated">
            <a:extLst>
              <a:ext uri="{FF2B5EF4-FFF2-40B4-BE49-F238E27FC236}">
                <a16:creationId xmlns:a16="http://schemas.microsoft.com/office/drawing/2014/main" id="{9A6C955F-1526-4E73-D1A8-763349869CE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79482" y="5611880"/>
            <a:ext cx="1990655" cy="102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0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Work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Work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Work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Work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mhi9p_HJgjs?feature=oembed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8DF2A-B5BD-7941-B51F-663CE6471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CDB76-F90B-660F-89D9-E3BD1FD5D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1156" y="1773717"/>
            <a:ext cx="7469688" cy="1891834"/>
          </a:xfrm>
        </p:spPr>
        <p:txBody>
          <a:bodyPr/>
          <a:lstStyle/>
          <a:p>
            <a:r>
              <a:rPr lang="en-US" dirty="0" err="1">
                <a:latin typeface="Work Sans"/>
              </a:rPr>
              <a:t>iNaturalist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077366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20AA3-EB72-41B6-7FC8-69E00DD39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04714-1160-DDF0-4029-563DECB93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Work Sans"/>
              </a:rPr>
              <a:t>Clear photos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E6D69-F771-C698-72C4-80BBFF938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6" y="4951515"/>
            <a:ext cx="10794911" cy="13178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Work Sans"/>
              </a:rPr>
              <a:t>The photo on the left is very blurry while the photo on the right is much </a:t>
            </a:r>
            <a:r>
              <a:rPr lang="en-US">
                <a:latin typeface="Work Sans"/>
              </a:rPr>
              <a:t>clearer,</a:t>
            </a:r>
            <a:r>
              <a:rPr lang="en-US" dirty="0">
                <a:latin typeface="Work Sans"/>
              </a:rPr>
              <a:t> and we can see the dragonfly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5A810A-746D-BE32-3456-47209AF7A2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98" t="18833" r="15118" b="19283"/>
          <a:stretch>
            <a:fillRect/>
          </a:stretch>
        </p:blipFill>
        <p:spPr>
          <a:xfrm>
            <a:off x="1771650" y="1393393"/>
            <a:ext cx="3314700" cy="3286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47E461-1DF1-ABC4-E954-9E2C190A3E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92" t="13506" r="22405" b="22091"/>
          <a:stretch>
            <a:fillRect/>
          </a:stretch>
        </p:blipFill>
        <p:spPr>
          <a:xfrm>
            <a:off x="6783243" y="1397434"/>
            <a:ext cx="3867150" cy="33242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98D1FF-A5D2-520F-0C9C-0DE4F18BBBDD}"/>
              </a:ext>
            </a:extLst>
          </p:cNvPr>
          <p:cNvSpPr txBox="1"/>
          <p:nvPr/>
        </p:nvSpPr>
        <p:spPr>
          <a:xfrm>
            <a:off x="5350396" y="2620773"/>
            <a:ext cx="109143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b="1" dirty="0">
                <a:latin typeface="Work Sans"/>
                <a:ea typeface="Calibri"/>
                <a:cs typeface="Calibri"/>
              </a:rPr>
              <a:t>VS</a:t>
            </a:r>
            <a:endParaRPr lang="en-US" sz="4800" b="1" dirty="0">
              <a:latin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31182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E9FDF-84CC-BA19-D487-239EF4528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10CFA-94F1-1052-37D6-A36FB196D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Work Sans"/>
              </a:rPr>
              <a:t>It’s okay to use more than one photo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15ED0-08D6-BB2B-A659-E2712FC7B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7" y="1424488"/>
            <a:ext cx="11232358" cy="44638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Work Sans"/>
              </a:rPr>
              <a:t>Photos from multiple angles or photographing different parts of an organism can make them easier for us and others to identify.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C7847-140A-E9A9-CA98-FFEE236E6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399" y="2204173"/>
            <a:ext cx="7379854" cy="36841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78AA49-FC85-9C12-C14E-72139E21E7EB}"/>
              </a:ext>
            </a:extLst>
          </p:cNvPr>
          <p:cNvSpPr txBox="1"/>
          <p:nvPr/>
        </p:nvSpPr>
        <p:spPr>
          <a:xfrm>
            <a:off x="6220433" y="5999569"/>
            <a:ext cx="3639138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dirty="0">
                <a:latin typeface="Work Sans"/>
              </a:rPr>
              <a:t>Photo of underside of a spider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2FD92-6A8B-89F5-6F31-B2DB78846974}"/>
              </a:ext>
            </a:extLst>
          </p:cNvPr>
          <p:cNvSpPr txBox="1"/>
          <p:nvPr/>
        </p:nvSpPr>
        <p:spPr>
          <a:xfrm>
            <a:off x="2891864" y="5999569"/>
            <a:ext cx="2900153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dirty="0">
                <a:latin typeface="Work Sans"/>
              </a:rPr>
              <a:t>Photo of top of a spider</a:t>
            </a:r>
          </a:p>
        </p:txBody>
      </p:sp>
    </p:spTree>
    <p:extLst>
      <p:ext uri="{BB962C8B-B14F-4D97-AF65-F5344CB8AC3E}">
        <p14:creationId xmlns:p14="http://schemas.microsoft.com/office/powerpoint/2010/main" val="3164821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99E8F-4197-38F9-268F-6A7CAD2A8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861BA-83CF-98BF-4627-E9B4D12DE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Work Sans"/>
              </a:rPr>
              <a:t>Focus on wild organisms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171BB-4EF8-5861-2757-94D04A5F5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6" y="1563033"/>
            <a:ext cx="11170464" cy="72311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Work Sans"/>
              </a:rPr>
              <a:t>If you take any photos of pets, house plants or anything we have planted make sure we label it as captive or cultivated when we upload it.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09EF9D-76B0-8DCB-7BC9-CE7EDDA87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411" y="2749261"/>
            <a:ext cx="89344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53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2FB0C-B6DC-997E-218C-B3A9FD659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B9E75-2CE7-FAB7-E264-696CA4F7F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Work Sans"/>
              </a:rPr>
              <a:t>One individual organism = one observation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48E2A-3D4B-BD20-3F09-68C4123D8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6" y="1424488"/>
            <a:ext cx="5861617" cy="44638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Work Sans"/>
              </a:rPr>
              <a:t>Make sure we are not uploading photos of different individual organisms in the same observation.</a:t>
            </a:r>
          </a:p>
          <a:p>
            <a:pPr marL="0" indent="0">
              <a:buNone/>
            </a:pPr>
            <a:endParaRPr lang="en-US" dirty="0">
              <a:latin typeface="Work Sans"/>
            </a:endParaRPr>
          </a:p>
          <a:p>
            <a:pPr marL="0" indent="0">
              <a:buNone/>
            </a:pPr>
            <a:r>
              <a:rPr lang="en-US" dirty="0">
                <a:latin typeface="Work Sans"/>
              </a:rPr>
              <a:t>e.g. a dragonfly, a moth and a spider should each go into a separate observation</a:t>
            </a:r>
          </a:p>
        </p:txBody>
      </p:sp>
      <p:pic>
        <p:nvPicPr>
          <p:cNvPr id="9" name="Content Placeholder 5" descr="A dragonfly on a piece of wood&#10;&#10;AI-generated content may be incorrect.">
            <a:extLst>
              <a:ext uri="{FF2B5EF4-FFF2-40B4-BE49-F238E27FC236}">
                <a16:creationId xmlns:a16="http://schemas.microsoft.com/office/drawing/2014/main" id="{F802BC00-1248-EC5F-23AE-0A3FF87FE29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t="19420" b="29393"/>
          <a:stretch>
            <a:fillRect/>
          </a:stretch>
        </p:blipFill>
        <p:spPr>
          <a:xfrm>
            <a:off x="7603903" y="1204035"/>
            <a:ext cx="3377748" cy="2302662"/>
          </a:xfrm>
          <a:prstGeom prst="rect">
            <a:avLst/>
          </a:prstGeom>
        </p:spPr>
      </p:pic>
      <p:pic>
        <p:nvPicPr>
          <p:cNvPr id="11" name="Content Placeholder 4" descr="A close up of a bug&#10;&#10;AI-generated content may be incorrect.">
            <a:extLst>
              <a:ext uri="{FF2B5EF4-FFF2-40B4-BE49-F238E27FC236}">
                <a16:creationId xmlns:a16="http://schemas.microsoft.com/office/drawing/2014/main" id="{B7657306-6066-E53F-716A-516BB78DF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538" y="3504412"/>
            <a:ext cx="2126918" cy="2744438"/>
          </a:xfrm>
          <a:prstGeom prst="rect">
            <a:avLst/>
          </a:prstGeom>
        </p:spPr>
      </p:pic>
      <p:pic>
        <p:nvPicPr>
          <p:cNvPr id="13" name="Picture 12" descr="A spider on a web&#10;&#10;AI-generated content may be incorrect.">
            <a:extLst>
              <a:ext uri="{FF2B5EF4-FFF2-40B4-BE49-F238E27FC236}">
                <a16:creationId xmlns:a16="http://schemas.microsoft.com/office/drawing/2014/main" id="{662B86BB-9421-EA7C-129E-2DEE088FF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05" y="3508075"/>
            <a:ext cx="2130189" cy="274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4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8268A-3C3C-BD98-0FEF-D5757B137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shouldn’t we use this photo on </a:t>
            </a:r>
            <a:r>
              <a:rPr lang="en-GB" dirty="0" err="1"/>
              <a:t>iNaturalist</a:t>
            </a:r>
            <a:r>
              <a:rPr lang="en-GB" dirty="0"/>
              <a:t>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568902D-F728-8082-71F7-A0B8BB2E6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GB" dirty="0"/>
              <a:t>Living things should be:</a:t>
            </a:r>
          </a:p>
          <a:p>
            <a:pPr>
              <a:spcAft>
                <a:spcPts val="1200"/>
              </a:spcAft>
            </a:pPr>
            <a:r>
              <a:rPr lang="en-GB">
                <a:latin typeface="Work Sans"/>
              </a:rPr>
              <a:t>easy to see</a:t>
            </a:r>
          </a:p>
          <a:p>
            <a:pPr>
              <a:spcAft>
                <a:spcPts val="1200"/>
              </a:spcAft>
            </a:pPr>
            <a:r>
              <a:rPr lang="en-GB">
                <a:latin typeface="Work Sans"/>
              </a:rPr>
              <a:t>wild</a:t>
            </a:r>
            <a:endParaRPr lang="en-GB"/>
          </a:p>
          <a:p>
            <a:pPr marL="0" indent="0">
              <a:spcAft>
                <a:spcPts val="1200"/>
              </a:spcAft>
              <a:buNone/>
            </a:pPr>
            <a:r>
              <a:rPr lang="en-GB" dirty="0">
                <a:latin typeface="Work Sans"/>
              </a:rPr>
              <a:t>None of these living things are wild. They are all plants that someone has put in their house.</a:t>
            </a:r>
          </a:p>
        </p:txBody>
      </p:sp>
      <p:pic>
        <p:nvPicPr>
          <p:cNvPr id="11" name="Content Placeholder 7" descr="A shelf with plants on it&#10;&#10;AI-generated content may be incorrect.">
            <a:extLst>
              <a:ext uri="{FF2B5EF4-FFF2-40B4-BE49-F238E27FC236}">
                <a16:creationId xmlns:a16="http://schemas.microsoft.com/office/drawing/2014/main" id="{76369767-F07D-1C26-5368-E00785A14CB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82" r="10456" b="2591"/>
          <a:stretch>
            <a:fillRect/>
          </a:stretch>
        </p:blipFill>
        <p:spPr bwMode="auto">
          <a:xfrm>
            <a:off x="6172200" y="365126"/>
            <a:ext cx="5684520" cy="611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83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EE260-0136-FF1F-A061-746E758F9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47FC1-F430-10F1-30E5-1A65E636E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shouldn’t we use this photo on </a:t>
            </a:r>
            <a:r>
              <a:rPr lang="en-GB" dirty="0" err="1"/>
              <a:t>iNaturalist</a:t>
            </a:r>
            <a:r>
              <a:rPr lang="en-GB" dirty="0"/>
              <a:t>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83F4F57-3212-46F2-63C6-9B96ADCAC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GB" dirty="0"/>
              <a:t>Living things should be:</a:t>
            </a:r>
          </a:p>
          <a:p>
            <a:pPr>
              <a:spcAft>
                <a:spcPts val="1200"/>
              </a:spcAft>
            </a:pPr>
            <a:r>
              <a:rPr lang="en-GB">
                <a:latin typeface="Work Sans"/>
              </a:rPr>
              <a:t>easy to see</a:t>
            </a:r>
          </a:p>
          <a:p>
            <a:pPr>
              <a:spcAft>
                <a:spcPts val="1200"/>
              </a:spcAft>
            </a:pPr>
            <a:r>
              <a:rPr lang="en-GB">
                <a:latin typeface="Work Sans"/>
              </a:rPr>
              <a:t>wild</a:t>
            </a:r>
            <a:endParaRPr lang="en-GB"/>
          </a:p>
          <a:p>
            <a:pPr marL="0" indent="0">
              <a:spcAft>
                <a:spcPts val="1200"/>
              </a:spcAft>
              <a:buNone/>
            </a:pPr>
            <a:r>
              <a:rPr lang="en-GB" dirty="0">
                <a:latin typeface="Work Sans"/>
              </a:rPr>
              <a:t>None of these living things are wild. They are all plants that someone has planted in a flower box.</a:t>
            </a: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E70B0F6D-F5D4-0167-0F36-A86869DE04A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365126"/>
            <a:ext cx="5684520" cy="611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51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14AAFC0-C8AD-2AEB-1B65-8F49582644D8}"/>
              </a:ext>
            </a:extLst>
          </p:cNvPr>
          <p:cNvSpPr txBox="1"/>
          <p:nvPr/>
        </p:nvSpPr>
        <p:spPr>
          <a:xfrm>
            <a:off x="179110" y="1536571"/>
            <a:ext cx="3959257" cy="4062651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latin typeface="Work Sans"/>
              </a:rPr>
              <a:t>Option 1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E19392-D1A6-73F2-415D-73E4B0F6B0DC}"/>
              </a:ext>
            </a:extLst>
          </p:cNvPr>
          <p:cNvSpPr txBox="1"/>
          <p:nvPr/>
        </p:nvSpPr>
        <p:spPr>
          <a:xfrm>
            <a:off x="4141507" y="1536571"/>
            <a:ext cx="3959257" cy="4062651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latin typeface="Work Sans"/>
              </a:rPr>
              <a:t>Option 2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26FF58-6588-5174-FF26-6983C93B706E}"/>
              </a:ext>
            </a:extLst>
          </p:cNvPr>
          <p:cNvSpPr txBox="1"/>
          <p:nvPr/>
        </p:nvSpPr>
        <p:spPr>
          <a:xfrm>
            <a:off x="8100768" y="1536571"/>
            <a:ext cx="3959257" cy="4062651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latin typeface="Work Sans"/>
              </a:rPr>
              <a:t>Option 3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ED4C79-A5DA-6608-CF0D-B3CB4EC5A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10742166" cy="824848"/>
          </a:xfrm>
        </p:spPr>
        <p:txBody>
          <a:bodyPr>
            <a:normAutofit fontScale="90000"/>
          </a:bodyPr>
          <a:lstStyle/>
          <a:p>
            <a:r>
              <a:rPr lang="en-GB" dirty="0"/>
              <a:t>Which would be the best observation to submit to </a:t>
            </a:r>
            <a:r>
              <a:rPr lang="en-GB" dirty="0" err="1"/>
              <a:t>iNaturalist</a:t>
            </a:r>
            <a:r>
              <a:rPr lang="en-GB" dirty="0"/>
              <a:t>? Why?</a:t>
            </a:r>
          </a:p>
        </p:txBody>
      </p:sp>
      <p:pic>
        <p:nvPicPr>
          <p:cNvPr id="13" name="Content Placeholder 12" descr="A patch of grass and weeds&#10;&#10;AI-generated content may be incorrect.">
            <a:extLst>
              <a:ext uri="{FF2B5EF4-FFF2-40B4-BE49-F238E27FC236}">
                <a16:creationId xmlns:a16="http://schemas.microsoft.com/office/drawing/2014/main" id="{500CFD62-12CF-7373-C7A7-A9ADE88FF56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7472" y="2084262"/>
            <a:ext cx="3798201" cy="2859821"/>
          </a:xfrm>
        </p:spPr>
      </p:pic>
      <p:pic>
        <p:nvPicPr>
          <p:cNvPr id="15" name="Content Placeholder 14" descr="A patch of grass and weeds&#10;&#10;AI-generated content may be incorrect.">
            <a:extLst>
              <a:ext uri="{FF2B5EF4-FFF2-40B4-BE49-F238E27FC236}">
                <a16:creationId xmlns:a16="http://schemas.microsoft.com/office/drawing/2014/main" id="{7EF7B4AB-D5A1-4999-9F5F-A6A385561B62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559" y="2066346"/>
            <a:ext cx="3798201" cy="2859821"/>
          </a:xfrm>
        </p:spPr>
      </p:pic>
      <p:pic>
        <p:nvPicPr>
          <p:cNvPr id="11" name="Content Placeholder 10" descr="A patch of grass and weeds&#10;&#10;AI-generated content may be incorrect.">
            <a:extLst>
              <a:ext uri="{FF2B5EF4-FFF2-40B4-BE49-F238E27FC236}">
                <a16:creationId xmlns:a16="http://schemas.microsoft.com/office/drawing/2014/main" id="{2BA0BC0F-AFD2-DE81-C0D7-54CD5B71B0F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9386" y="2084262"/>
            <a:ext cx="3798201" cy="285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7B3EC9C-8E7C-600A-8507-13EFBA86D25A}"/>
              </a:ext>
            </a:extLst>
          </p:cNvPr>
          <p:cNvSpPr txBox="1"/>
          <p:nvPr/>
        </p:nvSpPr>
        <p:spPr>
          <a:xfrm>
            <a:off x="229386" y="4944083"/>
            <a:ext cx="379820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solidFill>
                  <a:srgbClr val="888C94"/>
                </a:solidFill>
                <a:ea typeface="Calibri"/>
                <a:cs typeface="Calibri"/>
              </a:rPr>
              <a:t>Notes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F40F07-BDF0-711C-F9E1-A4B2E4B4A2FB}"/>
              </a:ext>
            </a:extLst>
          </p:cNvPr>
          <p:cNvSpPr txBox="1"/>
          <p:nvPr/>
        </p:nvSpPr>
        <p:spPr>
          <a:xfrm>
            <a:off x="4187471" y="4926167"/>
            <a:ext cx="379820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solidFill>
                  <a:srgbClr val="888C94"/>
                </a:solidFill>
                <a:ea typeface="Calibri"/>
                <a:cs typeface="Calibri"/>
              </a:rPr>
              <a:t>Notes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4EE046-6854-2510-B08C-258BB1BDE591}"/>
              </a:ext>
            </a:extLst>
          </p:cNvPr>
          <p:cNvSpPr txBox="1"/>
          <p:nvPr/>
        </p:nvSpPr>
        <p:spPr>
          <a:xfrm>
            <a:off x="8145556" y="4944083"/>
            <a:ext cx="37982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latin typeface="Work Sans"/>
              </a:rPr>
              <a:t>Plant with round leaves in the middle of the picture.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70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1">
            <a:extLst>
              <a:ext uri="{FF2B5EF4-FFF2-40B4-BE49-F238E27FC236}">
                <a16:creationId xmlns:a16="http://schemas.microsoft.com/office/drawing/2014/main" id="{FBAF9D4C-47E6-5E60-C1E3-C08BD1AB8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5"/>
            <a:ext cx="6047082" cy="1224683"/>
          </a:xfrm>
        </p:spPr>
        <p:txBody>
          <a:bodyPr>
            <a:normAutofit/>
          </a:bodyPr>
          <a:lstStyle/>
          <a:p>
            <a:r>
              <a:rPr lang="en-US" dirty="0"/>
              <a:t>Is this a good observation of a fox?</a:t>
            </a:r>
          </a:p>
        </p:txBody>
      </p:sp>
      <p:sp>
        <p:nvSpPr>
          <p:cNvPr id="3081" name="Content Placeholder 2">
            <a:extLst>
              <a:ext uri="{FF2B5EF4-FFF2-40B4-BE49-F238E27FC236}">
                <a16:creationId xmlns:a16="http://schemas.microsoft.com/office/drawing/2014/main" id="{7A0A01D7-35E6-25AD-247C-DEFC6FAD9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963882"/>
            <a:ext cx="5544855" cy="421308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Yes.</a:t>
            </a:r>
          </a:p>
          <a:p>
            <a:pPr marL="0" indent="0">
              <a:buNone/>
            </a:pPr>
            <a:r>
              <a:rPr lang="en-US" dirty="0"/>
              <a:t>Users can see the animal with enough detail to tell that it is a red fox.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could make it better?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0219241-30CB-8AED-D505-3C582CB0B7A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4133"/>
          <a:stretch>
            <a:fillRect/>
          </a:stretch>
        </p:blipFill>
        <p:spPr bwMode="auto">
          <a:xfrm>
            <a:off x="7916098" y="468426"/>
            <a:ext cx="3517368" cy="338748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7" descr="A screenshot of a phone&#10;&#10;AI-generated content may be incorrect.">
            <a:extLst>
              <a:ext uri="{FF2B5EF4-FFF2-40B4-BE49-F238E27FC236}">
                <a16:creationId xmlns:a16="http://schemas.microsoft.com/office/drawing/2014/main" id="{158E1872-ECE5-4229-96F0-5DFEE2DBF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098" y="3855915"/>
            <a:ext cx="3517368" cy="300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" dur="indefinite"/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0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30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D2D85-312F-B6EA-C4FE-BAFF47D8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20" y="365126"/>
            <a:ext cx="10802655" cy="824848"/>
          </a:xfrm>
        </p:spPr>
        <p:txBody>
          <a:bodyPr/>
          <a:lstStyle/>
          <a:p>
            <a:r>
              <a:rPr lang="en-US" dirty="0">
                <a:latin typeface="Work Sans"/>
              </a:rPr>
              <a:t>Observations from other Nature Park schools</a:t>
            </a:r>
            <a:endParaRPr lang="en-US" dirty="0"/>
          </a:p>
        </p:txBody>
      </p:sp>
      <p:pic>
        <p:nvPicPr>
          <p:cNvPr id="5" name="Content Placeholder 4" descr="A yellow moth on rocks&#10;&#10;AI-generated content may be incorrect.">
            <a:extLst>
              <a:ext uri="{FF2B5EF4-FFF2-40B4-BE49-F238E27FC236}">
                <a16:creationId xmlns:a16="http://schemas.microsoft.com/office/drawing/2014/main" id="{E77C3BDA-82DB-5138-F806-F3F8CF9ED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0040" y="1152101"/>
            <a:ext cx="2805415" cy="3736975"/>
          </a:xfrm>
          <a:prstGeom prst="rect">
            <a:avLst/>
          </a:prstGeom>
        </p:spPr>
      </p:pic>
      <p:pic>
        <p:nvPicPr>
          <p:cNvPr id="7" name="Picture 6" descr="A bird standing on the ground&#10;&#10;AI-generated content may be incorrect.">
            <a:extLst>
              <a:ext uri="{FF2B5EF4-FFF2-40B4-BE49-F238E27FC236}">
                <a16:creationId xmlns:a16="http://schemas.microsoft.com/office/drawing/2014/main" id="{896E91E5-72E9-9071-530E-C8333E49D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372" y="4278470"/>
            <a:ext cx="2743200" cy="1971541"/>
          </a:xfrm>
          <a:prstGeom prst="rect">
            <a:avLst/>
          </a:prstGeom>
        </p:spPr>
      </p:pic>
      <p:pic>
        <p:nvPicPr>
          <p:cNvPr id="9" name="Picture 8" descr="A deer in a park&#10;&#10;AI-generated content may be incorrect.">
            <a:extLst>
              <a:ext uri="{FF2B5EF4-FFF2-40B4-BE49-F238E27FC236}">
                <a16:creationId xmlns:a16="http://schemas.microsoft.com/office/drawing/2014/main" id="{A485811A-CDFC-A445-AED9-D316BB7B9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611" y="1358052"/>
            <a:ext cx="2743199" cy="17378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8F382F-BB76-6130-2FD7-34D84D0C4CB5}"/>
              </a:ext>
            </a:extLst>
          </p:cNvPr>
          <p:cNvSpPr txBox="1"/>
          <p:nvPr/>
        </p:nvSpPr>
        <p:spPr>
          <a:xfrm>
            <a:off x="320800" y="4893891"/>
            <a:ext cx="27285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Work Sans"/>
                <a:ea typeface="Calibri"/>
                <a:cs typeface="Calibri"/>
              </a:rPr>
              <a:t>St Barts, Newbury</a:t>
            </a:r>
            <a:endParaRPr lang="en-US">
              <a:latin typeface="Work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DC6A83-BBC2-3C1C-69EA-BA4A0F47E866}"/>
              </a:ext>
            </a:extLst>
          </p:cNvPr>
          <p:cNvSpPr txBox="1"/>
          <p:nvPr/>
        </p:nvSpPr>
        <p:spPr>
          <a:xfrm>
            <a:off x="8415862" y="3096905"/>
            <a:ext cx="27285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Work Sans"/>
                <a:ea typeface="Calibri"/>
                <a:cs typeface="Calibri"/>
              </a:rPr>
              <a:t>St Barts, Newbury</a:t>
            </a:r>
            <a:endParaRPr lang="en-US">
              <a:latin typeface="Work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1F6317-EB6D-9C0A-0051-BEFE642BC51E}"/>
              </a:ext>
            </a:extLst>
          </p:cNvPr>
          <p:cNvSpPr txBox="1"/>
          <p:nvPr/>
        </p:nvSpPr>
        <p:spPr>
          <a:xfrm>
            <a:off x="3963259" y="6363285"/>
            <a:ext cx="39187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Work Sans"/>
                <a:ea typeface="Calibri"/>
                <a:cs typeface="Calibri"/>
              </a:rPr>
              <a:t>Montrose </a:t>
            </a:r>
            <a:r>
              <a:rPr lang="en-US">
                <a:latin typeface="Work Sans"/>
                <a:ea typeface="Calibri"/>
                <a:cs typeface="Calibri"/>
              </a:rPr>
              <a:t>Primary, </a:t>
            </a:r>
            <a:r>
              <a:rPr lang="en-US" dirty="0">
                <a:latin typeface="Work Sans"/>
                <a:ea typeface="Calibri"/>
                <a:cs typeface="Calibri"/>
              </a:rPr>
              <a:t>Leicestershire</a:t>
            </a:r>
            <a:endParaRPr lang="en-US" dirty="0">
              <a:latin typeface="Work Sans"/>
            </a:endParaRPr>
          </a:p>
        </p:txBody>
      </p:sp>
      <p:pic>
        <p:nvPicPr>
          <p:cNvPr id="11" name="Picture 10" descr="A spider on a wood surface&#10;&#10;AI-generated content may be incorrect.">
            <a:extLst>
              <a:ext uri="{FF2B5EF4-FFF2-40B4-BE49-F238E27FC236}">
                <a16:creationId xmlns:a16="http://schemas.microsoft.com/office/drawing/2014/main" id="{9E78FB4A-C074-B932-C43D-7D08AC8FEA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530" y="1146153"/>
            <a:ext cx="2084097" cy="26231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6602B0-49A4-9F8E-E9FD-31200EF55617}"/>
              </a:ext>
            </a:extLst>
          </p:cNvPr>
          <p:cNvSpPr txBox="1"/>
          <p:nvPr/>
        </p:nvSpPr>
        <p:spPr>
          <a:xfrm>
            <a:off x="4427282" y="3769802"/>
            <a:ext cx="33363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Work Sans"/>
                <a:ea typeface="Calibri"/>
                <a:cs typeface="Calibri"/>
              </a:rPr>
              <a:t>Grimes Dyke, Leeds</a:t>
            </a:r>
            <a:endParaRPr lang="en-US">
              <a:latin typeface="Work Sans"/>
            </a:endParaRPr>
          </a:p>
        </p:txBody>
      </p:sp>
      <p:pic>
        <p:nvPicPr>
          <p:cNvPr id="13" name="Picture 12" descr="A purple flowers on a bush&#10;&#10;AI-generated content may be incorrect.">
            <a:extLst>
              <a:ext uri="{FF2B5EF4-FFF2-40B4-BE49-F238E27FC236}">
                <a16:creationId xmlns:a16="http://schemas.microsoft.com/office/drawing/2014/main" id="{E4F49F87-D24E-FAA0-D83C-B7C0EAC497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4399" y="3571644"/>
            <a:ext cx="3572681" cy="26216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ED5FBF-77AC-7366-8384-3033E86D719B}"/>
              </a:ext>
            </a:extLst>
          </p:cNvPr>
          <p:cNvSpPr txBox="1"/>
          <p:nvPr/>
        </p:nvSpPr>
        <p:spPr>
          <a:xfrm>
            <a:off x="7962762" y="6276199"/>
            <a:ext cx="42289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Work Sans"/>
                <a:ea typeface="Calibri"/>
                <a:cs typeface="Calibri"/>
              </a:rPr>
              <a:t>Colneis</a:t>
            </a:r>
            <a:r>
              <a:rPr lang="en-US" dirty="0">
                <a:latin typeface="Work Sans"/>
                <a:ea typeface="Calibri"/>
                <a:cs typeface="Calibri"/>
              </a:rPr>
              <a:t> Junior School, Felixstowe </a:t>
            </a:r>
            <a:endParaRPr lang="en-US">
              <a:latin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170998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4C42E-26BF-3318-0572-27CBC2C31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Work Sans"/>
              </a:rPr>
              <a:t>How will we use </a:t>
            </a:r>
            <a:r>
              <a:rPr lang="en-US" dirty="0" err="1">
                <a:latin typeface="Work Sans"/>
              </a:rPr>
              <a:t>iNaturalist</a:t>
            </a:r>
            <a:r>
              <a:rPr lang="en-US" dirty="0">
                <a:latin typeface="Work Sans"/>
              </a:rPr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2AE8B-54FC-5BB4-DB4E-B189676B6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6" y="1713124"/>
            <a:ext cx="11505282" cy="47178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Work Sans"/>
              </a:rPr>
              <a:t>We will be going outside and taking photos of any nature we can see on our site. We will focus on things that are wild.</a:t>
            </a:r>
          </a:p>
          <a:p>
            <a:endParaRPr lang="en-US" dirty="0">
              <a:latin typeface="Work Sans"/>
            </a:endParaRPr>
          </a:p>
          <a:p>
            <a:r>
              <a:rPr lang="en-US" dirty="0">
                <a:latin typeface="Work Sans"/>
              </a:rPr>
              <a:t>We will identify what is in these photos as best we can and upload them onto the </a:t>
            </a:r>
            <a:r>
              <a:rPr lang="en-US" dirty="0" err="1">
                <a:latin typeface="Work Sans"/>
              </a:rPr>
              <a:t>iNaturalist</a:t>
            </a:r>
            <a:r>
              <a:rPr lang="en-US" dirty="0">
                <a:latin typeface="Work Sans"/>
              </a:rPr>
              <a:t> UK website.</a:t>
            </a:r>
          </a:p>
          <a:p>
            <a:endParaRPr lang="en-US" dirty="0">
              <a:latin typeface="Work Sans"/>
            </a:endParaRPr>
          </a:p>
          <a:p>
            <a:r>
              <a:rPr lang="en-US">
                <a:latin typeface="Work Sans"/>
              </a:rPr>
              <a:t>We will make </a:t>
            </a:r>
            <a:r>
              <a:rPr lang="en-US" dirty="0">
                <a:latin typeface="Work Sans"/>
              </a:rPr>
              <a:t>sure that we are not taking photos of our faces or anyone's faces in the background</a:t>
            </a:r>
            <a:r>
              <a:rPr lang="en-US">
                <a:latin typeface="Work Sans"/>
              </a:rPr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620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Using iNaturalist with the National Education Nature Park">
            <a:hlinkClick r:id="" action="ppaction://noaction"/>
            <a:extLst>
              <a:ext uri="{FF2B5EF4-FFF2-40B4-BE49-F238E27FC236}">
                <a16:creationId xmlns:a16="http://schemas.microsoft.com/office/drawing/2014/main" id="{8FFF246E-5B17-53FC-6F38-247E5938A8A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4041" y="3426"/>
            <a:ext cx="12192434" cy="685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42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49DB5-CD46-42A3-BDE5-5EA4C6CEB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Work Sans"/>
              </a:rPr>
              <a:t>Ideas of things to look for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1A0CD-DA20-0305-04EB-589BEE138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552" y="1418925"/>
            <a:ext cx="7400049" cy="44576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Work Sans"/>
              </a:rPr>
              <a:t>Whilst we are outside, try looking for a range of </a:t>
            </a:r>
            <a:r>
              <a:rPr lang="en-US" dirty="0">
                <a:latin typeface="Work Sans"/>
              </a:rPr>
              <a:t>things such as:</a:t>
            </a:r>
          </a:p>
          <a:p>
            <a:pPr marL="0" indent="0">
              <a:buNone/>
            </a:pPr>
            <a:endParaRPr lang="en-US" dirty="0">
              <a:latin typeface="Work Sans"/>
            </a:endParaRPr>
          </a:p>
          <a:p>
            <a:pPr lvl="1"/>
            <a:r>
              <a:rPr lang="en-US" dirty="0">
                <a:latin typeface="Work Sans"/>
              </a:rPr>
              <a:t>something green </a:t>
            </a:r>
          </a:p>
          <a:p>
            <a:pPr lvl="1"/>
            <a:r>
              <a:rPr lang="en-US" dirty="0">
                <a:latin typeface="Work Sans"/>
              </a:rPr>
              <a:t>something that flies </a:t>
            </a:r>
          </a:p>
          <a:p>
            <a:pPr lvl="1"/>
            <a:r>
              <a:rPr lang="en-US" dirty="0">
                <a:latin typeface="Work Sans"/>
              </a:rPr>
              <a:t>something living in a very grey space </a:t>
            </a:r>
          </a:p>
          <a:p>
            <a:pPr lvl="1"/>
            <a:r>
              <a:rPr lang="en-US" dirty="0">
                <a:latin typeface="Work Sans"/>
              </a:rPr>
              <a:t>something that might live near water </a:t>
            </a:r>
          </a:p>
          <a:p>
            <a:pPr lvl="1"/>
            <a:r>
              <a:rPr lang="en-US" dirty="0">
                <a:latin typeface="Work Sans"/>
              </a:rPr>
              <a:t>different stages of a lifecycle </a:t>
            </a:r>
          </a:p>
          <a:p>
            <a:pPr lvl="1"/>
            <a:r>
              <a:rPr lang="en-US" dirty="0">
                <a:latin typeface="Work Sans"/>
              </a:rPr>
              <a:t>different parts of a food chain </a:t>
            </a:r>
          </a:p>
          <a:p>
            <a:endParaRPr lang="en-US"/>
          </a:p>
          <a:p>
            <a:endParaRPr lang="en-US" dirty="0"/>
          </a:p>
        </p:txBody>
      </p:sp>
      <p:pic>
        <p:nvPicPr>
          <p:cNvPr id="11" name="Content Placeholder 10" descr="A moth on a white surface&#10;&#10;AI-generated content may be incorrect.">
            <a:extLst>
              <a:ext uri="{FF2B5EF4-FFF2-40B4-BE49-F238E27FC236}">
                <a16:creationId xmlns:a16="http://schemas.microsoft.com/office/drawing/2014/main" id="{C877BAE8-A07F-A94E-9F0C-40BBF3D81DC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8137919" y="1176822"/>
            <a:ext cx="3909710" cy="520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4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E8B5F-B82D-7BBC-23D0-58D0F4D0C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Work Sans"/>
              </a:rPr>
              <a:t>What happens after we upload our </a:t>
            </a:r>
            <a:r>
              <a:rPr lang="en-US">
                <a:latin typeface="Work Sans"/>
              </a:rPr>
              <a:t>observations?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F24AF-A50A-EDE0-F999-39D57C421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878" y="1453107"/>
            <a:ext cx="7221430" cy="446627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Work Sans"/>
              </a:rPr>
              <a:t>After we upload our </a:t>
            </a:r>
            <a:r>
              <a:rPr lang="en-US">
                <a:latin typeface="Work Sans"/>
              </a:rPr>
              <a:t>observations,</a:t>
            </a:r>
            <a:r>
              <a:rPr lang="en-US" dirty="0">
                <a:latin typeface="Work Sans"/>
              </a:rPr>
              <a:t> they will be visible by the worldwide iNaturalist community.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Work Sans"/>
              </a:rPr>
              <a:t>They can then agree with our identification </a:t>
            </a:r>
            <a:r>
              <a:rPr lang="en-US">
                <a:latin typeface="Work Sans"/>
              </a:rPr>
              <a:t>or tell us where we might be wrong. When enough users agree on an identification it becomes research grade.</a:t>
            </a:r>
          </a:p>
          <a:p>
            <a:pPr marL="0" indent="0">
              <a:buNone/>
            </a:pPr>
            <a:endParaRPr lang="en-US" dirty="0">
              <a:latin typeface="Work Sans"/>
            </a:endParaRPr>
          </a:p>
          <a:p>
            <a:pPr marL="0" indent="0">
              <a:buNone/>
            </a:pPr>
            <a:r>
              <a:rPr lang="en-US" dirty="0" err="1">
                <a:latin typeface="Work Sans"/>
              </a:rPr>
              <a:t>e.g</a:t>
            </a:r>
            <a:r>
              <a:rPr lang="en-US" dirty="0">
                <a:latin typeface="Work Sans"/>
              </a:rPr>
              <a:t> This school uploaded an observation of a </a:t>
            </a:r>
            <a:r>
              <a:rPr lang="en-US">
                <a:latin typeface="Work Sans"/>
              </a:rPr>
              <a:t>Seven-spotted Lady Beetle. This is now a </a:t>
            </a:r>
            <a:r>
              <a:rPr lang="en-US" dirty="0">
                <a:latin typeface="Work Sans"/>
              </a:rPr>
              <a:t>research grade observation.</a:t>
            </a:r>
          </a:p>
        </p:txBody>
      </p:sp>
      <p:pic>
        <p:nvPicPr>
          <p:cNvPr id="5" name="Content Placeholder 4" descr="A ladybug on a wood surface&#10;&#10;AI-generated content may be incorrect.">
            <a:extLst>
              <a:ext uri="{FF2B5EF4-FFF2-40B4-BE49-F238E27FC236}">
                <a16:creationId xmlns:a16="http://schemas.microsoft.com/office/drawing/2014/main" id="{BBA9ADB3-7A2C-7134-834D-904AA88C198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7785587" y="1066741"/>
            <a:ext cx="3857782" cy="539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74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163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6B82E-0D83-CBD1-B1D9-7E3E763F1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Work Sans"/>
              </a:rPr>
              <a:t>Key vocabulary and definitions for </a:t>
            </a:r>
            <a:r>
              <a:rPr lang="en-US" dirty="0" err="1">
                <a:latin typeface="Work Sans"/>
              </a:rPr>
              <a:t>iNaturalist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29B70-6E31-E7DF-A624-F5017D74B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198" y="1500212"/>
            <a:ext cx="5174741" cy="44638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Work Sans"/>
              </a:rPr>
              <a:t>Observation</a:t>
            </a:r>
            <a:r>
              <a:rPr lang="en-US" sz="2000" dirty="0">
                <a:latin typeface="Work Sans"/>
              </a:rPr>
              <a:t> </a:t>
            </a:r>
          </a:p>
          <a:p>
            <a:pPr marL="0" indent="0">
              <a:buNone/>
            </a:pPr>
            <a:endParaRPr lang="en-US" sz="2000" dirty="0">
              <a:latin typeface="Work Sans"/>
            </a:endParaRPr>
          </a:p>
          <a:p>
            <a:pPr marL="0" indent="0">
              <a:buNone/>
            </a:pPr>
            <a:r>
              <a:rPr lang="en-US" sz="2000" dirty="0">
                <a:latin typeface="Work Sans"/>
              </a:rPr>
              <a:t>Something that you see, hear or notice.</a:t>
            </a:r>
          </a:p>
          <a:p>
            <a:pPr marL="0" indent="0">
              <a:buNone/>
            </a:pPr>
            <a:endParaRPr lang="en-US" sz="2000" dirty="0">
              <a:latin typeface="Work Sans"/>
            </a:endParaRPr>
          </a:p>
          <a:p>
            <a:pPr marL="0" indent="0">
              <a:buNone/>
            </a:pPr>
            <a:r>
              <a:rPr lang="en-US" sz="2000" dirty="0">
                <a:latin typeface="Work Sans"/>
              </a:rPr>
              <a:t>In </a:t>
            </a:r>
            <a:r>
              <a:rPr lang="en-US" sz="2000" dirty="0" err="1">
                <a:latin typeface="Work Sans"/>
              </a:rPr>
              <a:t>iNaturalist</a:t>
            </a:r>
            <a:r>
              <a:rPr lang="en-US" sz="2000" dirty="0">
                <a:latin typeface="Work Sans"/>
              </a:rPr>
              <a:t>, an observation is a record of a living thing at a specific time and place</a:t>
            </a:r>
            <a:endParaRPr lang="en-US" sz="2000" dirty="0"/>
          </a:p>
          <a:p>
            <a:endParaRPr lang="en-US" sz="2000" dirty="0">
              <a:latin typeface="Work Sans"/>
            </a:endParaRP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>
              <a:latin typeface="Work Sans"/>
            </a:endParaRPr>
          </a:p>
        </p:txBody>
      </p:sp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0BAAE33A-C1B0-6D6D-42BD-F1BE53DB1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718" y="1712354"/>
            <a:ext cx="5664423" cy="365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83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DB325-D932-7322-E31E-22D5F035E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878" y="1195530"/>
            <a:ext cx="5386192" cy="44984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Work Sans"/>
              </a:rPr>
              <a:t>Captive or cultivated</a:t>
            </a:r>
            <a:r>
              <a:rPr lang="en-US" sz="2000" dirty="0">
                <a:latin typeface="Work Sans"/>
              </a:rPr>
              <a:t> </a:t>
            </a:r>
            <a:endParaRPr lang="en-US" dirty="0"/>
          </a:p>
          <a:p>
            <a:pPr marL="0" indent="0">
              <a:buNone/>
            </a:pPr>
            <a:endParaRPr lang="en-US" sz="2000" dirty="0">
              <a:latin typeface="Work Sans"/>
            </a:endParaRPr>
          </a:p>
          <a:p>
            <a:pPr marL="0" indent="0">
              <a:buNone/>
            </a:pPr>
            <a:r>
              <a:rPr lang="en-US" sz="2000" dirty="0">
                <a:latin typeface="Work Sans"/>
              </a:rPr>
              <a:t>Something that is observed because of intentional human action, rather than a natural occurrence.</a:t>
            </a:r>
            <a:endParaRPr lang="en-US" sz="2000" dirty="0" err="1"/>
          </a:p>
          <a:p>
            <a:pPr marL="0" indent="0">
              <a:buNone/>
            </a:pPr>
            <a:endParaRPr lang="en-US" sz="2000" dirty="0">
              <a:latin typeface="Work Sans"/>
            </a:endParaRPr>
          </a:p>
          <a:p>
            <a:pPr marL="0" indent="0">
              <a:buNone/>
            </a:pPr>
            <a:r>
              <a:rPr lang="en-US" sz="2000" dirty="0">
                <a:latin typeface="Work Sans"/>
              </a:rPr>
              <a:t>Examples:</a:t>
            </a:r>
            <a:endParaRPr lang="en-US" dirty="0"/>
          </a:p>
          <a:p>
            <a:pPr lvl="1"/>
            <a:r>
              <a:rPr lang="en-US" sz="2000" dirty="0"/>
              <a:t>animal in a zoo</a:t>
            </a:r>
          </a:p>
          <a:p>
            <a:pPr lvl="1"/>
            <a:r>
              <a:rPr lang="en-US" sz="2000" dirty="0"/>
              <a:t>a flower planted in a garden</a:t>
            </a:r>
            <a:endParaRPr lang="en-US" dirty="0"/>
          </a:p>
        </p:txBody>
      </p:sp>
      <p:pic>
        <p:nvPicPr>
          <p:cNvPr id="5" name="Content Placeholder 4" descr="A large green bush in front of a brick building&#10;&#10;AI-generated content may be incorrect.">
            <a:extLst>
              <a:ext uri="{FF2B5EF4-FFF2-40B4-BE49-F238E27FC236}">
                <a16:creationId xmlns:a16="http://schemas.microsoft.com/office/drawing/2014/main" id="{CADEF69C-05A3-A91D-2194-E3E8F9BE5A9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7041053" y="562320"/>
            <a:ext cx="3973106" cy="53141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C335D-964F-D1C9-99C4-8DABD092061F}"/>
              </a:ext>
            </a:extLst>
          </p:cNvPr>
          <p:cNvSpPr txBox="1"/>
          <p:nvPr/>
        </p:nvSpPr>
        <p:spPr>
          <a:xfrm>
            <a:off x="7039567" y="5872730"/>
            <a:ext cx="39763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Work Sans"/>
                <a:ea typeface="Calibri"/>
                <a:cs typeface="Calibri"/>
              </a:rPr>
              <a:t>This has been planted by someone outside a building</a:t>
            </a:r>
            <a:endParaRPr lang="en-US">
              <a:latin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4059555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34768-256A-84B3-8A15-DAFEC9B29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29803-26EE-1CDB-B3DF-E1F4D7207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436" y="1292122"/>
            <a:ext cx="5544034" cy="44767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Work Sans"/>
              </a:rPr>
              <a:t>Wild </a:t>
            </a:r>
          </a:p>
          <a:p>
            <a:pPr marL="0" indent="0">
              <a:buNone/>
            </a:pPr>
            <a:endParaRPr lang="en-US" sz="2800" dirty="0">
              <a:latin typeface="Work Sans"/>
            </a:endParaRPr>
          </a:p>
          <a:p>
            <a:pPr marL="0" indent="0">
              <a:buNone/>
            </a:pPr>
            <a:r>
              <a:rPr lang="en-US" sz="2000" dirty="0">
                <a:latin typeface="Work Sans"/>
              </a:rPr>
              <a:t>Something that is observed due to a natural occurrence.</a:t>
            </a:r>
          </a:p>
          <a:p>
            <a:pPr marL="457200" lvl="1" indent="0">
              <a:buNone/>
            </a:pPr>
            <a:endParaRPr lang="en-US" sz="2000" dirty="0">
              <a:latin typeface="Work Sans"/>
            </a:endParaRPr>
          </a:p>
          <a:p>
            <a:pPr marL="0" indent="0">
              <a:buNone/>
            </a:pPr>
            <a:r>
              <a:rPr lang="en-US" sz="2000" dirty="0">
                <a:latin typeface="Work Sans"/>
              </a:rPr>
              <a:t>Examples</a:t>
            </a:r>
            <a:endParaRPr lang="en-US" sz="2000" dirty="0"/>
          </a:p>
          <a:p>
            <a:pPr lvl="1"/>
            <a:r>
              <a:rPr lang="en-US" sz="2000" dirty="0"/>
              <a:t>a fly on an animal in a zoo</a:t>
            </a:r>
          </a:p>
          <a:p>
            <a:pPr lvl="1"/>
            <a:r>
              <a:rPr lang="en-US" sz="2000" dirty="0"/>
              <a:t>weeds or other plants that grow in a garden without being planted by people</a:t>
            </a:r>
            <a:endParaRPr lang="en-US" dirty="0"/>
          </a:p>
        </p:txBody>
      </p:sp>
      <p:pic>
        <p:nvPicPr>
          <p:cNvPr id="5" name="Content Placeholder 4" descr="A yellow flowers next to a bamboo fence&#10;&#10;AI-generated content may be incorrect.">
            <a:extLst>
              <a:ext uri="{FF2B5EF4-FFF2-40B4-BE49-F238E27FC236}">
                <a16:creationId xmlns:a16="http://schemas.microsoft.com/office/drawing/2014/main" id="{EB136596-B61F-680E-5572-2692FBEED69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7096664" y="519390"/>
            <a:ext cx="3851152" cy="5163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E5A98-6B88-05A0-41FF-3143045A16B4}"/>
              </a:ext>
            </a:extLst>
          </p:cNvPr>
          <p:cNvSpPr txBox="1"/>
          <p:nvPr/>
        </p:nvSpPr>
        <p:spPr>
          <a:xfrm>
            <a:off x="7107306" y="5769002"/>
            <a:ext cx="380702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Work Sans"/>
                <a:ea typeface="Calibri"/>
                <a:cs typeface="Calibri"/>
              </a:rPr>
              <a:t>This was not planted and is growing </a:t>
            </a:r>
            <a:r>
              <a:rPr lang="en-US">
                <a:latin typeface="Work Sans"/>
                <a:ea typeface="Calibri"/>
                <a:cs typeface="Calibri"/>
              </a:rPr>
              <a:t>naturally by this wall</a:t>
            </a:r>
            <a:endParaRPr lang="en-US">
              <a:latin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1185855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D1F35-3A51-5760-F264-0EAF6FCEC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5D381-873C-8824-7C68-D25E676C2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10802655" cy="824848"/>
          </a:xfrm>
        </p:spPr>
        <p:txBody>
          <a:bodyPr anchor="ctr">
            <a:normAutofit/>
          </a:bodyPr>
          <a:lstStyle/>
          <a:p>
            <a:r>
              <a:rPr lang="en-GB" dirty="0"/>
              <a:t>What is </a:t>
            </a:r>
            <a:r>
              <a:rPr lang="en-GB" dirty="0" err="1"/>
              <a:t>iNaturalist</a:t>
            </a:r>
            <a:r>
              <a:rPr lang="en-GB" dirty="0"/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954F3-4F5F-7132-599B-7F9582174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36" y="1671561"/>
            <a:ext cx="4978217" cy="41936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200" err="1">
                <a:latin typeface="Work Sans"/>
              </a:rPr>
              <a:t>iNaturalist</a:t>
            </a:r>
            <a:r>
              <a:rPr lang="en-US" sz="2200" dirty="0">
                <a:latin typeface="Work Sans"/>
              </a:rPr>
              <a:t> is an app and website for recording living things and where they </a:t>
            </a:r>
            <a:r>
              <a:rPr lang="en-US" sz="2200">
                <a:latin typeface="Work Sans"/>
              </a:rPr>
              <a:t>are found.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200" dirty="0">
                <a:latin typeface="Work Sans"/>
              </a:rPr>
              <a:t>Anyone can record a living thing and post it on </a:t>
            </a:r>
            <a:r>
              <a:rPr lang="en-US" sz="2200">
                <a:latin typeface="Work Sans"/>
              </a:rPr>
              <a:t>iNaturalist.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200" dirty="0">
                <a:latin typeface="Work Sans"/>
              </a:rPr>
              <a:t>Anyone can help identify what other users submit.</a:t>
            </a:r>
          </a:p>
        </p:txBody>
      </p:sp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847FB8D5-B2FF-D686-4E47-B90E638C0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909" y="2030263"/>
            <a:ext cx="6038273" cy="280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31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9AC01-FE42-4EF9-031D-EB23C206A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10802655" cy="824848"/>
          </a:xfrm>
        </p:spPr>
        <p:txBody>
          <a:bodyPr anchor="ctr">
            <a:normAutofit/>
          </a:bodyPr>
          <a:lstStyle/>
          <a:p>
            <a:r>
              <a:rPr lang="en-GB" dirty="0"/>
              <a:t>What is </a:t>
            </a:r>
            <a:r>
              <a:rPr lang="en-GB" dirty="0" err="1"/>
              <a:t>iNaturalist</a:t>
            </a:r>
            <a:r>
              <a:rPr lang="en-GB" dirty="0"/>
              <a:t> data used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9DCF4-484A-723A-D71A-43C53E316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6" y="1678488"/>
            <a:ext cx="5386192" cy="4498475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GB" dirty="0"/>
              <a:t>A few things people are studying:</a:t>
            </a:r>
          </a:p>
          <a:p>
            <a:pPr>
              <a:spcAft>
                <a:spcPts val="1200"/>
              </a:spcAft>
            </a:pPr>
            <a:r>
              <a:rPr lang="en-GB" dirty="0"/>
              <a:t>tracking and predicting where living things can be found</a:t>
            </a:r>
          </a:p>
          <a:p>
            <a:pPr>
              <a:spcAft>
                <a:spcPts val="1200"/>
              </a:spcAft>
            </a:pPr>
            <a:r>
              <a:rPr lang="en-GB" dirty="0"/>
              <a:t>tracking where vulnerable or endangered species live</a:t>
            </a:r>
            <a:endParaRPr lang="en-GB" sz="1600" dirty="0"/>
          </a:p>
          <a:p>
            <a:pPr>
              <a:spcAft>
                <a:spcPts val="1200"/>
              </a:spcAft>
            </a:pPr>
            <a:r>
              <a:rPr lang="en-GB" dirty="0"/>
              <a:t>understanding what living things are doing at different times of year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4266D3-5583-B4CD-C4C5-A7ECE15C3813}"/>
              </a:ext>
            </a:extLst>
          </p:cNvPr>
          <p:cNvSpPr txBox="1"/>
          <p:nvPr/>
        </p:nvSpPr>
        <p:spPr>
          <a:xfrm>
            <a:off x="6312238" y="5570346"/>
            <a:ext cx="5806398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dirty="0">
                <a:latin typeface="Work Sans"/>
              </a:rPr>
              <a:t>Map of red squirrel observations on </a:t>
            </a:r>
            <a:r>
              <a:rPr lang="en-GB" dirty="0" err="1">
                <a:latin typeface="Work Sans"/>
              </a:rPr>
              <a:t>iNaturalistUK</a:t>
            </a:r>
            <a:endParaRPr lang="en-GB" dirty="0">
              <a:latin typeface="Work Sans"/>
            </a:endParaRPr>
          </a:p>
        </p:txBody>
      </p:sp>
      <p:pic>
        <p:nvPicPr>
          <p:cNvPr id="5" name="Picture 4" descr="A map of the united kingdom&#10;&#10;AI-generated content may be incorrect.">
            <a:extLst>
              <a:ext uri="{FF2B5EF4-FFF2-40B4-BE49-F238E27FC236}">
                <a16:creationId xmlns:a16="http://schemas.microsoft.com/office/drawing/2014/main" id="{8824F35D-BE79-1E88-C1A0-41CB4A5F8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839" y="2459182"/>
            <a:ext cx="5157322" cy="294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13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EC9DE-81E2-E0C4-2570-AD907A91F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 anchor="ctr">
            <a:normAutofit/>
          </a:bodyPr>
          <a:lstStyle/>
          <a:p>
            <a:r>
              <a:rPr lang="en-GB" sz="3000"/>
              <a:t>How do we use </a:t>
            </a:r>
            <a:r>
              <a:rPr lang="en-GB" sz="3000" err="1"/>
              <a:t>iNaturalist</a:t>
            </a:r>
            <a:r>
              <a:rPr lang="en-GB" sz="300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781AB-CC16-7902-EDAD-55051389A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/>
              <a:t>Go outside and take photos of wild living things. 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/>
              <a:t>Identify what is in these photos as best we can.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/>
              <a:t>Upload them onto the </a:t>
            </a:r>
            <a:r>
              <a:rPr lang="en-US" err="1"/>
              <a:t>iNaturalistUK</a:t>
            </a:r>
            <a:r>
              <a:rPr lang="en-US"/>
              <a:t> website, or using the app.</a:t>
            </a:r>
          </a:p>
          <a:p>
            <a:endParaRPr lang="en-GB" dirty="0"/>
          </a:p>
        </p:txBody>
      </p:sp>
      <p:pic>
        <p:nvPicPr>
          <p:cNvPr id="7" name="Content Placeholder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0DA5C39-3AD9-682B-B0CF-382336AD4A9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987472" y="1578085"/>
            <a:ext cx="5930472" cy="312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65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285CE-931E-2613-0989-8EB726DF4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055E2-A70F-6C59-B520-81736A47B8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1156" y="2085444"/>
            <a:ext cx="8058506" cy="189183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Work Sans"/>
              </a:rPr>
              <a:t>What does a good observation look like?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219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NP">
      <a:dk1>
        <a:srgbClr val="132F1D"/>
      </a:dk1>
      <a:lt1>
        <a:srgbClr val="F9F6F1"/>
      </a:lt1>
      <a:dk2>
        <a:srgbClr val="132F1D"/>
      </a:dk2>
      <a:lt2>
        <a:srgbClr val="F9F6F1"/>
      </a:lt2>
      <a:accent1>
        <a:srgbClr val="839930"/>
      </a:accent1>
      <a:accent2>
        <a:srgbClr val="E7AE3F"/>
      </a:accent2>
      <a:accent3>
        <a:srgbClr val="BD4C19"/>
      </a:accent3>
      <a:accent4>
        <a:srgbClr val="337696"/>
      </a:accent4>
      <a:accent5>
        <a:srgbClr val="335945"/>
      </a:accent5>
      <a:accent6>
        <a:srgbClr val="935528"/>
      </a:accent6>
      <a:hlink>
        <a:srgbClr val="335945"/>
      </a:hlink>
      <a:folHlink>
        <a:srgbClr val="83993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6B9AD246-55DF-A042-B93F-B46B17D01C36}" vid="{6F0C211E-CD40-A64F-80F8-7210F5A850C7}"/>
    </a:ext>
  </a:extLst>
</a:theme>
</file>

<file path=ppt/theme/theme2.xml><?xml version="1.0" encoding="utf-8"?>
<a:theme xmlns:a="http://schemas.openxmlformats.org/drawingml/2006/main" name="1_Office Theme">
  <a:themeElements>
    <a:clrScheme name="NENP">
      <a:dk1>
        <a:srgbClr val="132F1D"/>
      </a:dk1>
      <a:lt1>
        <a:srgbClr val="F9F6F1"/>
      </a:lt1>
      <a:dk2>
        <a:srgbClr val="132F1D"/>
      </a:dk2>
      <a:lt2>
        <a:srgbClr val="F9F6F1"/>
      </a:lt2>
      <a:accent1>
        <a:srgbClr val="839930"/>
      </a:accent1>
      <a:accent2>
        <a:srgbClr val="E7AE3F"/>
      </a:accent2>
      <a:accent3>
        <a:srgbClr val="BD4C19"/>
      </a:accent3>
      <a:accent4>
        <a:srgbClr val="337696"/>
      </a:accent4>
      <a:accent5>
        <a:srgbClr val="335945"/>
      </a:accent5>
      <a:accent6>
        <a:srgbClr val="935528"/>
      </a:accent6>
      <a:hlink>
        <a:srgbClr val="335945"/>
      </a:hlink>
      <a:folHlink>
        <a:srgbClr val="83993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6B9AD246-55DF-A042-B93F-B46B17D01C36}" vid="{6F0C211E-CD40-A64F-80F8-7210F5A850C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tains xmlns="37c47d49-5c3e-4564-83ee-3a7de24ace65" xsi:nil="true"/>
    <Credit xmlns="37c47d49-5c3e-4564-83ee-3a7de24ace65" xsi:nil="true"/>
    <lcf76f155ced4ddcb4097134ff3c332f xmlns="37c47d49-5c3e-4564-83ee-3a7de24ace65">
      <Terms xmlns="http://schemas.microsoft.com/office/infopath/2007/PartnerControls"/>
    </lcf76f155ced4ddcb4097134ff3c332f>
    <TaxCatchAll xmlns="01a464aa-a786-405b-bb6b-b90e0469841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65D94F0762894DBFBF8132F36DD753" ma:contentTypeVersion="18" ma:contentTypeDescription="Create a new document." ma:contentTypeScope="" ma:versionID="071210387f7dacbd4b3562705eb3553a">
  <xsd:schema xmlns:xsd="http://www.w3.org/2001/XMLSchema" xmlns:xs="http://www.w3.org/2001/XMLSchema" xmlns:p="http://schemas.microsoft.com/office/2006/metadata/properties" xmlns:ns2="01a464aa-a786-405b-bb6b-b90e04698418" xmlns:ns3="37c47d49-5c3e-4564-83ee-3a7de24ace65" targetNamespace="http://schemas.microsoft.com/office/2006/metadata/properties" ma:root="true" ma:fieldsID="72321b2fdd25473c44c191d57c17186a" ns2:_="" ns3:_="">
    <xsd:import namespace="01a464aa-a786-405b-bb6b-b90e04698418"/>
    <xsd:import namespace="37c47d49-5c3e-4564-83ee-3a7de24ace6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Contains" minOccurs="0"/>
                <xsd:element ref="ns3:Credit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464aa-a786-405b-bb6b-b90e046984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5ba91ac-8f10-4fd1-a0bc-b6f7c7ddcd58}" ma:internalName="TaxCatchAll" ma:showField="CatchAllData" ma:web="01a464aa-a786-405b-bb6b-b90e04698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47d49-5c3e-4564-83ee-3a7de24a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c631306-648b-4820-82d0-96e9415871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ntains" ma:index="23" nillable="true" ma:displayName="Contains" ma:format="Dropdown" ma:internalName="Contains">
      <xsd:simpleType>
        <xsd:restriction base="dms:Note">
          <xsd:maxLength value="255"/>
        </xsd:restriction>
      </xsd:simpleType>
    </xsd:element>
    <xsd:element name="Credit" ma:index="24" nillable="true" ma:displayName="Credit" ma:description="Credit: from AMC photo library" ma:format="Dropdown" ma:internalName="Credit">
      <xsd:simpleType>
        <xsd:restriction base="dms:Note">
          <xsd:maxLength value="255"/>
        </xsd:restriction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523FB8-B1E1-4EEC-A4EC-E237DC45747C}">
  <ds:schemaRefs>
    <ds:schemaRef ds:uri="http://schemas.microsoft.com/office/2006/metadata/properties"/>
    <ds:schemaRef ds:uri="http://schemas.microsoft.com/office/infopath/2007/PartnerControls"/>
    <ds:schemaRef ds:uri="37c47d49-5c3e-4564-83ee-3a7de24ace65"/>
    <ds:schemaRef ds:uri="01a464aa-a786-405b-bb6b-b90e04698418"/>
  </ds:schemaRefs>
</ds:datastoreItem>
</file>

<file path=customXml/itemProps2.xml><?xml version="1.0" encoding="utf-8"?>
<ds:datastoreItem xmlns:ds="http://schemas.openxmlformats.org/officeDocument/2006/customXml" ds:itemID="{1C09727A-DEB8-4BA2-9E07-E170770A97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a464aa-a786-405b-bb6b-b90e04698418"/>
    <ds:schemaRef ds:uri="37c47d49-5c3e-4564-83ee-3a7de24ace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C52B7C-5FDD-453B-BC8B-13776B9859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4323</TotalTime>
  <Words>905</Words>
  <Application>Microsoft Office PowerPoint</Application>
  <PresentationFormat>Widescreen</PresentationFormat>
  <Paragraphs>153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Work Sans</vt:lpstr>
      <vt:lpstr>Office Theme</vt:lpstr>
      <vt:lpstr>1_Office Theme</vt:lpstr>
      <vt:lpstr>iNaturalist</vt:lpstr>
      <vt:lpstr>PowerPoint Presentation</vt:lpstr>
      <vt:lpstr>Key vocabulary and definitions for iNaturalist</vt:lpstr>
      <vt:lpstr>PowerPoint Presentation</vt:lpstr>
      <vt:lpstr>PowerPoint Presentation</vt:lpstr>
      <vt:lpstr>What is iNaturalist?</vt:lpstr>
      <vt:lpstr>What is iNaturalist data used for?</vt:lpstr>
      <vt:lpstr>How do we use iNaturalist?</vt:lpstr>
      <vt:lpstr>What does a good observation look like?</vt:lpstr>
      <vt:lpstr>Clear photos</vt:lpstr>
      <vt:lpstr>It’s okay to use more than one photo</vt:lpstr>
      <vt:lpstr>Focus on wild organisms</vt:lpstr>
      <vt:lpstr>One individual organism = one observation</vt:lpstr>
      <vt:lpstr>Why shouldn’t we use this photo on iNaturalist?</vt:lpstr>
      <vt:lpstr>Why shouldn’t we use this photo on iNaturalist?</vt:lpstr>
      <vt:lpstr>Which would be the best observation to submit to iNaturalist? Why?</vt:lpstr>
      <vt:lpstr>Is this a good observation of a fox?</vt:lpstr>
      <vt:lpstr>Observations from other Nature Park schools</vt:lpstr>
      <vt:lpstr>How will we use iNaturalist?</vt:lpstr>
      <vt:lpstr>Ideas of things to look for</vt:lpstr>
      <vt:lpstr>What happens after we upload our observations?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Thomas Lawrence</cp:lastModifiedBy>
  <cp:revision>653</cp:revision>
  <dcterms:created xsi:type="dcterms:W3CDTF">2025-12-16T13:20:48Z</dcterms:created>
  <dcterms:modified xsi:type="dcterms:W3CDTF">2026-04-20T13:46:21Z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0x010100A965D94F0762894DBFBF8132F36DD753</vt:lpwstr>
  </property>
  <property fmtid="{D5CDD505-2E9C-101B-9397-08002B2CF9AE}" pid="3" name="MediaServiceImageTags">
    <vt:lpwstr/>
  </property>
</Properties>
</file>